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721" r:id="rId5"/>
    <p:sldMasterId id="214748372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Lst>
  <p:sldSz cy="5143500" cx="9144000"/>
  <p:notesSz cx="6858000" cy="9144000"/>
  <p:embeddedFontLst>
    <p:embeddedFont>
      <p:font typeface="Playfair Display Medium"/>
      <p:regular r:id="rId60"/>
      <p:bold r:id="rId61"/>
      <p:italic r:id="rId62"/>
      <p:boldItalic r:id="rId63"/>
    </p:embeddedFont>
    <p:embeddedFont>
      <p:font typeface="Playfair Display"/>
      <p:regular r:id="rId64"/>
      <p:bold r:id="rId65"/>
      <p:italic r:id="rId66"/>
      <p:boldItalic r:id="rId67"/>
    </p:embeddedFont>
    <p:embeddedFont>
      <p:font typeface="Lato"/>
      <p:regular r:id="rId68"/>
      <p:bold r:id="rId69"/>
      <p:italic r:id="rId70"/>
      <p:boldItalic r:id="rId7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2F76CE8-D474-453C-9A7D-F9D9CF117F46}">
  <a:tblStyle styleId="{E2F76CE8-D474-453C-9A7D-F9D9CF117F4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D23DAF5-7214-4029-BCD6-6C3C959192BB}"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1BD00559-F66B-47DA-A444-A6135CA58ED8}" styleName="Table_2">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71" Type="http://schemas.openxmlformats.org/officeDocument/2006/relationships/font" Target="fonts/Lato-boldItalic.fntdata"/><Relationship Id="rId70" Type="http://schemas.openxmlformats.org/officeDocument/2006/relationships/font" Target="fonts/Lato-italic.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PlayfairDisplayMedium-italic.fntdata"/><Relationship Id="rId61" Type="http://schemas.openxmlformats.org/officeDocument/2006/relationships/font" Target="fonts/PlayfairDisplayMedium-bold.fntdata"/><Relationship Id="rId20" Type="http://schemas.openxmlformats.org/officeDocument/2006/relationships/slide" Target="slides/slide13.xml"/><Relationship Id="rId64" Type="http://schemas.openxmlformats.org/officeDocument/2006/relationships/font" Target="fonts/PlayfairDisplay-regular.fntdata"/><Relationship Id="rId63" Type="http://schemas.openxmlformats.org/officeDocument/2006/relationships/font" Target="fonts/PlayfairDisplayMedium-boldItalic.fntdata"/><Relationship Id="rId22" Type="http://schemas.openxmlformats.org/officeDocument/2006/relationships/slide" Target="slides/slide15.xml"/><Relationship Id="rId66" Type="http://schemas.openxmlformats.org/officeDocument/2006/relationships/font" Target="fonts/PlayfairDisplay-italic.fntdata"/><Relationship Id="rId21" Type="http://schemas.openxmlformats.org/officeDocument/2006/relationships/slide" Target="slides/slide14.xml"/><Relationship Id="rId65" Type="http://schemas.openxmlformats.org/officeDocument/2006/relationships/font" Target="fonts/PlayfairDisplay-bold.fntdata"/><Relationship Id="rId24" Type="http://schemas.openxmlformats.org/officeDocument/2006/relationships/slide" Target="slides/slide17.xml"/><Relationship Id="rId68" Type="http://schemas.openxmlformats.org/officeDocument/2006/relationships/font" Target="fonts/Lato-regular.fntdata"/><Relationship Id="rId23" Type="http://schemas.openxmlformats.org/officeDocument/2006/relationships/slide" Target="slides/slide16.xml"/><Relationship Id="rId67" Type="http://schemas.openxmlformats.org/officeDocument/2006/relationships/font" Target="fonts/PlayfairDisplay-boldItalic.fntdata"/><Relationship Id="rId60" Type="http://schemas.openxmlformats.org/officeDocument/2006/relationships/font" Target="fonts/PlayfairDisplayMedium-regular.fntdata"/><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Lato-bold.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64c44a75b4_0_9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364c44a75b4_0_9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38046f88bf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38046f88bf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TALKING Notes:</a:t>
            </a:r>
            <a:endParaRPr b="1"/>
          </a:p>
          <a:p>
            <a:pPr indent="-298450" lvl="0" marL="457200" rtl="0" algn="l">
              <a:spcBef>
                <a:spcPts val="0"/>
              </a:spcBef>
              <a:spcAft>
                <a:spcPts val="0"/>
              </a:spcAft>
              <a:buSzPts val="1100"/>
              <a:buChar char="-"/>
            </a:pPr>
            <a:r>
              <a:rPr lang="en"/>
              <a:t>The RFID module we choose is the RC522 which will allow us to read and write. Our main reason for choosing this one specifically was because we already had one on hand.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38046f88bf5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5" name="Google Shape;695;g38046f88bf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TALKING NOTES:</a:t>
            </a:r>
            <a:endParaRPr b="1"/>
          </a:p>
          <a:p>
            <a:pPr indent="-298450" lvl="0" marL="457200" rtl="0" algn="l">
              <a:spcBef>
                <a:spcPts val="0"/>
              </a:spcBef>
              <a:spcAft>
                <a:spcPts val="0"/>
              </a:spcAft>
              <a:buSzPts val="1100"/>
              <a:buChar char="-"/>
            </a:pPr>
            <a:r>
              <a:rPr lang="en"/>
              <a:t>For the distance sensor I compared </a:t>
            </a:r>
            <a:r>
              <a:rPr lang="en"/>
              <a:t>3 types of sensors</a:t>
            </a:r>
            <a:endParaRPr/>
          </a:p>
          <a:p>
            <a:pPr indent="-298450" lvl="0" marL="457200" rtl="0" algn="l">
              <a:spcBef>
                <a:spcPts val="0"/>
              </a:spcBef>
              <a:spcAft>
                <a:spcPts val="0"/>
              </a:spcAft>
              <a:buSzPts val="1100"/>
              <a:buChar char="-"/>
            </a:pPr>
            <a:r>
              <a:rPr lang="en"/>
              <a:t>Originally choose optical tof </a:t>
            </a:r>
            <a:r>
              <a:rPr lang="en"/>
              <a:t>because</a:t>
            </a:r>
            <a:r>
              <a:rPr lang="en"/>
              <a:t> its accuracy is independent of object material unlike ultrasonic </a:t>
            </a:r>
            <a:r>
              <a:rPr lang="en"/>
              <a:t>sensors, faster + more accurate</a:t>
            </a:r>
            <a:endParaRPr/>
          </a:p>
          <a:p>
            <a:pPr indent="-298450" lvl="0" marL="457200" rtl="0" algn="l">
              <a:spcBef>
                <a:spcPts val="0"/>
              </a:spcBef>
              <a:spcAft>
                <a:spcPts val="0"/>
              </a:spcAft>
              <a:buSzPts val="1100"/>
              <a:buChar char="-"/>
            </a:pPr>
            <a:r>
              <a:rPr lang="en"/>
              <a:t>Had to switch to ultrasonic because tof sensors have pins on the bottom and Dr. Weeks doesn’t want us soldering pins on the bottom</a:t>
            </a:r>
            <a:endParaRPr/>
          </a:p>
          <a:p>
            <a:pPr indent="-298450" lvl="0" marL="457200" rtl="0" algn="l">
              <a:spcBef>
                <a:spcPts val="0"/>
              </a:spcBef>
              <a:spcAft>
                <a:spcPts val="0"/>
              </a:spcAft>
              <a:buSzPts val="1100"/>
              <a:buChar char="-"/>
            </a:pPr>
            <a:r>
              <a:rPr lang="en"/>
              <a:t>We are using ultrasonic sensors now and we are going to use more of them to compensate for the reduced accuracy</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38046f88bf5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2" name="Google Shape;702;g38046f88bf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TALKING NOTES:</a:t>
            </a:r>
            <a:endParaRPr b="1"/>
          </a:p>
          <a:p>
            <a:pPr indent="-298450" lvl="0" marL="457200" rtl="0" algn="l">
              <a:spcBef>
                <a:spcPts val="0"/>
              </a:spcBef>
              <a:spcAft>
                <a:spcPts val="0"/>
              </a:spcAft>
              <a:buSzPts val="1100"/>
              <a:buChar char="-"/>
            </a:pPr>
            <a:r>
              <a:rPr lang="en"/>
              <a:t>For the ultrasonic sensor model we choose the HC-SR04 because it is the mostly widely available and cheapest option.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364c44a75b4_0_20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364c44a75b4_0_20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364c44a75b4_0_20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364c44a75b4_0_20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38176d863ab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38176d863ab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 IMU will be used to provide motion tracking data. IMUs can be classified by the number of axes: 3, 6, or 9.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3 immediately eliminated as it fails to provide enough data for tracking. 6 and 9 axis are then compared. While a 9 axis could provide the </a:t>
            </a:r>
            <a:r>
              <a:rPr lang="en"/>
              <a:t>robot</a:t>
            </a:r>
            <a:r>
              <a:rPr lang="en"/>
              <a:t> with more heading info and more accurate movement, the robot primarily relies on the </a:t>
            </a:r>
            <a:r>
              <a:rPr lang="en"/>
              <a:t>algorithm</a:t>
            </a:r>
            <a:r>
              <a:rPr lang="en"/>
              <a:t> and various sensors for </a:t>
            </a:r>
            <a:r>
              <a:rPr lang="en"/>
              <a:t>localization. Introducing a magnetometer comes with more complexities and is more susceptible to noise. thus the magnetometer on a 9 axis IMU is unnecessary.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Comparing different 6 axis IMUs, we decided that the IIM-20670 is the best option. With a low power consumption and easily solderable IC package, the IIM is easy to integrate and work with on our system.</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364c44a75b4_0_20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1" name="Google Shape;731;g364c44a75b4_0_20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MCU is a crucial part of the system. It will serve as core unit for handling all of the control tasks and take in most of the sensor data in real time. It needs to support multiple different communication protocols to interface with all the sensors and the raspberry pi. Processing power is another major factor as the MCU </a:t>
            </a:r>
            <a:r>
              <a:rPr lang="en"/>
              <a:t>should</a:t>
            </a:r>
            <a:r>
              <a:rPr lang="en"/>
              <a:t> be able to handle a variety of sensor inputs as well as motor control without significant delays.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functionalities of the MCU are also </a:t>
            </a:r>
            <a:r>
              <a:rPr lang="en"/>
              <a:t>crucial</a:t>
            </a:r>
            <a:r>
              <a:rPr lang="en"/>
              <a:t>. For example, in order to properly control the motors the MCU must be </a:t>
            </a:r>
            <a:r>
              <a:rPr lang="en"/>
              <a:t>able</a:t>
            </a:r>
            <a:r>
              <a:rPr lang="en"/>
              <a:t> to produce a stable PWM signal. The selected MCU must have all of this as </a:t>
            </a:r>
            <a:r>
              <a:rPr lang="en"/>
              <a:t>well</a:t>
            </a:r>
            <a:r>
              <a:rPr lang="en"/>
              <a:t> as abundant GPIO pins available and be cost effective. With all of this in mind, the ESP32 series emerges as the most suitable option for this project. It’s a low cost MCU that meets all of the minimum criteria and has built-in WiFi and Bluetooth </a:t>
            </a:r>
            <a:r>
              <a:rPr lang="en"/>
              <a:t>capabilities.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g3663ed9025a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8" name="Google Shape;738;g3663ed9025a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order to ensure that there are enough GPIOs for the peripherals, an IO expander is needed. The IO expander will be minimal and handle a number of extra components to ensure full functionality of the system. The expander </a:t>
            </a:r>
            <a:r>
              <a:rPr lang="en"/>
              <a:t>will</a:t>
            </a:r>
            <a:r>
              <a:rPr lang="en"/>
              <a:t> need to support I2C communication as SPI is already being used by the IMU. for this project, the </a:t>
            </a:r>
            <a:r>
              <a:rPr lang="en" sz="1200">
                <a:solidFill>
                  <a:schemeClr val="dk1"/>
                </a:solidFill>
                <a:latin typeface="Times New Roman"/>
                <a:ea typeface="Times New Roman"/>
                <a:cs typeface="Times New Roman"/>
                <a:sym typeface="Times New Roman"/>
              </a:rPr>
              <a:t>TCA9554 was selected as it is more compact and fulfills the minimum requirements for the while providing enough additional IOs.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g364c44a75b4_0_20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5" name="Google Shape;745;g364c44a75b4_0_20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robot will be driven with two motors. They need to provide the necessary torque and speed to move the robot while also ensuring simplicity and precise control. The mcu must be able to fine tune the motors and ensure the robot is moving at a constant speed and as desired. Power consumption and cost are also very important criteria to consider. After evaluating different types of motors, brushed DC motors were selected due to their ideal balance: theyre simple to use, cost effective, and easy to control through PWM.</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g3663ed9025a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2" name="Google Shape;752;g3663ed9025a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After determining that a brushed DC motor would be used, different specific models were compared. Analyzing the criteria and features of each motor led us to the </a:t>
            </a:r>
            <a:r>
              <a:rPr lang="en"/>
              <a:t>decision</a:t>
            </a:r>
            <a:r>
              <a:rPr lang="en"/>
              <a:t> of using the Pololu 2828. While its a bit on the higher end in terms of cost, it provides </a:t>
            </a:r>
            <a:r>
              <a:rPr lang="en"/>
              <a:t>sufficient</a:t>
            </a:r>
            <a:r>
              <a:rPr lang="en"/>
              <a:t> torque and speed. It comes integrated with an encoder that will allow us to more accurately control the motors individually through the MCU.</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64c44a75b4_0_9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364c44a75b4_0_9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7" name="Shape 757"/>
        <p:cNvGrpSpPr/>
        <p:nvPr/>
      </p:nvGrpSpPr>
      <p:grpSpPr>
        <a:xfrm>
          <a:off x="0" y="0"/>
          <a:ext cx="0" cy="0"/>
          <a:chOff x="0" y="0"/>
          <a:chExt cx="0" cy="0"/>
        </a:xfrm>
      </p:grpSpPr>
      <p:sp>
        <p:nvSpPr>
          <p:cNvPr id="758" name="Google Shape;758;g3663ed9025a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9" name="Google Shape;759;g3663ed9025a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 H bridge motor driver is needed to control the motor’s speed and direction. The </a:t>
            </a:r>
            <a:r>
              <a:rPr lang="en"/>
              <a:t>robot</a:t>
            </a:r>
            <a:r>
              <a:rPr lang="en"/>
              <a:t> must be able to go forwards and backwards as well as change speeds easily. Our motors have a maximum </a:t>
            </a:r>
            <a:r>
              <a:rPr lang="en"/>
              <a:t>current draw of 5A so the driver’s output must be higher than that. Therefore, the best option is the VNH5019. It provides both speed and directional control via PWM and digital IOs respectively and boasts a maximum output current of 30A, well over our needed maximum. It also provides built-in overcurrent, overvoltage, and thermal shutdown protection.</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g364c44a75b4_0_20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6" name="Google Shape;766;g364c44a75b4_0_20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robot and all peripherals must be sufficiently powered while also maintaining portability. For this reason, different types of batteries were compared. Taking into account the motors and the rest of the system, a 12V battery would be ideal. The different battery types considered are lithium ion, lipo, nicd, nimh, and lead acid. Each type offers distinct advantages and disadvantages. </a:t>
            </a:r>
            <a:r>
              <a:rPr lang="en"/>
              <a:t>Lithium</a:t>
            </a:r>
            <a:r>
              <a:rPr lang="en"/>
              <a:t> ion and lipo batteries provide high energy density and are lightweight, but </a:t>
            </a:r>
            <a:r>
              <a:rPr lang="en"/>
              <a:t>come</a:t>
            </a:r>
            <a:r>
              <a:rPr lang="en"/>
              <a:t> with high costs, safety risks, </a:t>
            </a:r>
            <a:r>
              <a:rPr lang="en"/>
              <a:t>and are more complex to integrate. NiCd and NiMH, while offering good durability, have a lower energy density and suffer from memory effect, leading to lower capacity over time. Lead acid batteries, despite being heavier than the other options, emerge as the most suitable choice due to their combination of safety, reliability, cost effectiveness, and ease of maintenance. Considering all of this, lead acid batteries were selected for this project.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3663ed9025a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3" name="Google Shape;773;g3663ed9025a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Three different voltage regulator circuits will be used.</a:t>
            </a:r>
            <a:br>
              <a:rPr lang="en"/>
            </a:br>
            <a:br>
              <a:rPr lang="en"/>
            </a:br>
            <a:r>
              <a:rPr lang="en"/>
              <a:t>A fixed LM2576 at 3.3V that will handle the bulk of the power distribution, going to the ESP, motor drivers, RFID module, IMU, and the GPIO expander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another</a:t>
            </a:r>
            <a:r>
              <a:rPr lang="en">
                <a:solidFill>
                  <a:schemeClr val="dk1"/>
                </a:solidFill>
              </a:rPr>
              <a:t> fixed LM2576 at </a:t>
            </a:r>
            <a:r>
              <a:rPr lang="en"/>
              <a:t>5V will be distributed to the motor driver boards to </a:t>
            </a:r>
            <a:r>
              <a:rPr lang="en"/>
              <a:t>power</a:t>
            </a:r>
            <a:r>
              <a:rPr lang="en"/>
              <a:t> the encoders, and to the ultrasonic sensors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 adjustable LM2679 set to 5.2V is reserved specifically for the raspberry pi. We’re using an adjustable version rather than a fixed to account for the voltage drop and ensure the raspberry pi is getting sufficient voltage to </a:t>
            </a:r>
            <a:r>
              <a:rPr lang="en"/>
              <a:t>operate.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364c44a75b4_0_20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0" name="Google Shape;780;g364c44a75b4_0_20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3820d61c91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8" name="Google Shape;788;g3820d61c91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g364c44a75b4_0_19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6" name="Google Shape;796;g364c44a75b4_0_19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364c44a75b4_0_20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4" name="Google Shape;804;g364c44a75b4_0_20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9" name="Shape 809"/>
        <p:cNvGrpSpPr/>
        <p:nvPr/>
      </p:nvGrpSpPr>
      <p:grpSpPr>
        <a:xfrm>
          <a:off x="0" y="0"/>
          <a:ext cx="0" cy="0"/>
          <a:chOff x="0" y="0"/>
          <a:chExt cx="0" cy="0"/>
        </a:xfrm>
      </p:grpSpPr>
      <p:sp>
        <p:nvSpPr>
          <p:cNvPr id="810" name="Google Shape;810;g364c44a75b4_0_20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1" name="Google Shape;811;g364c44a75b4_0_20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364c44a75b4_0_20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364c44a75b4_0_20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364c44a75b4_0_20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5" name="Google Shape;825;g364c44a75b4_0_20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64c44a75b4_0_19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8" name="Google Shape;628;g364c44a75b4_0_19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36618c22a9c_3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2" name="Google Shape;832;g36618c22a9c_3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g36618c22a9c_3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9" name="Google Shape;839;g36618c22a9c_3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36618c22a9c_3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6" name="Google Shape;846;g36618c22a9c_3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g36618c22a9c_3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3" name="Google Shape;853;g36618c22a9c_3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g36618c22a9c_3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0" name="Google Shape;860;g36618c22a9c_3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5" name="Shape 865"/>
        <p:cNvGrpSpPr/>
        <p:nvPr/>
      </p:nvGrpSpPr>
      <p:grpSpPr>
        <a:xfrm>
          <a:off x="0" y="0"/>
          <a:ext cx="0" cy="0"/>
          <a:chOff x="0" y="0"/>
          <a:chExt cx="0" cy="0"/>
        </a:xfrm>
      </p:grpSpPr>
      <p:sp>
        <p:nvSpPr>
          <p:cNvPr id="866" name="Google Shape;866;g36618c22a9c_3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7" name="Google Shape;867;g36618c22a9c_3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g36618c22a9c_3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4" name="Google Shape;874;g36618c22a9c_3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g36618c22a9c_3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4" name="Google Shape;884;g36618c22a9c_3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 name="Shape 891"/>
        <p:cNvGrpSpPr/>
        <p:nvPr/>
      </p:nvGrpSpPr>
      <p:grpSpPr>
        <a:xfrm>
          <a:off x="0" y="0"/>
          <a:ext cx="0" cy="0"/>
          <a:chOff x="0" y="0"/>
          <a:chExt cx="0" cy="0"/>
        </a:xfrm>
      </p:grpSpPr>
      <p:sp>
        <p:nvSpPr>
          <p:cNvPr id="892" name="Google Shape;892;g36618c22a9c_3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3" name="Google Shape;893;g36618c22a9c_3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 name="Shape 900"/>
        <p:cNvGrpSpPr/>
        <p:nvPr/>
      </p:nvGrpSpPr>
      <p:grpSpPr>
        <a:xfrm>
          <a:off x="0" y="0"/>
          <a:ext cx="0" cy="0"/>
          <a:chOff x="0" y="0"/>
          <a:chExt cx="0" cy="0"/>
        </a:xfrm>
      </p:grpSpPr>
      <p:sp>
        <p:nvSpPr>
          <p:cNvPr id="901" name="Google Shape;901;g36618c22a9c_3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2" name="Google Shape;902;g36618c22a9c_3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364c44a75b4_0_20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5" name="Google Shape;645;g364c44a75b4_0_20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Advanced robotics, artificial intelligence, and other emerging technologies are rapidly transforming industries. They’re making factories more efficient, more flexible, and more reliable.</a:t>
            </a:r>
            <a:endParaRPr/>
          </a:p>
          <a:p>
            <a:pPr indent="0" lvl="0" marL="0" rtl="0" algn="l">
              <a:lnSpc>
                <a:spcPct val="115000"/>
              </a:lnSpc>
              <a:spcBef>
                <a:spcPts val="1200"/>
              </a:spcBef>
              <a:spcAft>
                <a:spcPts val="0"/>
              </a:spcAft>
              <a:buClr>
                <a:schemeClr val="dk1"/>
              </a:buClr>
              <a:buSzPts val="1100"/>
              <a:buFont typeface="Arial"/>
              <a:buNone/>
            </a:pPr>
            <a:r>
              <a:rPr lang="en"/>
              <a:t>In particular, autonomous robots are already playing a big role in logistics, healthcare, manufacturing, and e-commerce. They help boost efficiency, improve consistency, and reduce costs.</a:t>
            </a:r>
            <a:endParaRPr/>
          </a:p>
          <a:p>
            <a:pPr indent="0" lvl="0" marL="0" rtl="0" algn="l">
              <a:lnSpc>
                <a:spcPct val="115000"/>
              </a:lnSpc>
              <a:spcBef>
                <a:spcPts val="1200"/>
              </a:spcBef>
              <a:spcAft>
                <a:spcPts val="0"/>
              </a:spcAft>
              <a:buClr>
                <a:schemeClr val="dk1"/>
              </a:buClr>
              <a:buSzPts val="1100"/>
              <a:buFont typeface="Arial"/>
              <a:buNone/>
            </a:pPr>
            <a:r>
              <a:rPr lang="en"/>
              <a:t>However, many existing solutions are either too expensive or not adaptable enough for small and mid-scale operations. That’s where PARCEL comes in.</a:t>
            </a:r>
            <a:endParaRPr/>
          </a:p>
          <a:p>
            <a:pPr indent="0" lvl="0" marL="0" rtl="0" algn="l">
              <a:lnSpc>
                <a:spcPct val="115000"/>
              </a:lnSpc>
              <a:spcBef>
                <a:spcPts val="1200"/>
              </a:spcBef>
              <a:spcAft>
                <a:spcPts val="0"/>
              </a:spcAft>
              <a:buNone/>
            </a:pPr>
            <a:r>
              <a:rPr lang="en"/>
              <a:t>Our goal is to design a flexible, cost-effective, and efficient autonomous system that can be used across different factory settings.</a:t>
            </a:r>
            <a:endParaRPr/>
          </a:p>
          <a:p>
            <a:pPr indent="0" lvl="0" marL="0" rtl="0" algn="l">
              <a:lnSpc>
                <a:spcPct val="115000"/>
              </a:lnSpc>
              <a:spcBef>
                <a:spcPts val="1200"/>
              </a:spcBef>
              <a:spcAft>
                <a:spcPts val="1200"/>
              </a:spcAft>
              <a:buNone/>
            </a:pPr>
            <a:r>
              <a:rPr lang="en"/>
              <a:t>To achieve this, we combine both hardware and software solutions to create a system thats practical, </a:t>
            </a:r>
            <a:r>
              <a:rPr lang="en"/>
              <a:t>scalable, and tailored to real world applications</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9" name="Shape 909"/>
        <p:cNvGrpSpPr/>
        <p:nvPr/>
      </p:nvGrpSpPr>
      <p:grpSpPr>
        <a:xfrm>
          <a:off x="0" y="0"/>
          <a:ext cx="0" cy="0"/>
          <a:chOff x="0" y="0"/>
          <a:chExt cx="0" cy="0"/>
        </a:xfrm>
      </p:grpSpPr>
      <p:sp>
        <p:nvSpPr>
          <p:cNvPr id="910" name="Google Shape;910;g36618c22a9c_3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1" name="Google Shape;911;g36618c22a9c_3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g36618c22a9c_2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0" name="Google Shape;920;g36618c22a9c_2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g36618c22a9c_3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7" name="Google Shape;927;g36618c22a9c_3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g36618c22a9c_3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4" name="Google Shape;934;g36618c22a9c_3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is our state diagram for the microcontroller. After establishing wifi connection to the mobile device, UART connection to the raspberry pi, and initializing our sensors we’ll enter into the </a:t>
            </a:r>
            <a:r>
              <a:rPr lang="en"/>
              <a:t>normal</a:t>
            </a:r>
            <a:r>
              <a:rPr lang="en"/>
              <a:t> running mode with the states as shown. We start in the idle state and wait until we detect a payload using the photoresistor. If we detect a payload we move into the RFID read mode. Here, we will wait until an rfid tag is found. If the tag is found then we can update the mobile app and then generate a route with SLAM. once SLAM has routed a path we can begin normal movement. While in the normal movement state we’ll </a:t>
            </a:r>
            <a:r>
              <a:rPr lang="en"/>
              <a:t>have two threads where one will</a:t>
            </a:r>
            <a:r>
              <a:rPr lang="en"/>
              <a:t> will read data from the imu and ultrasonic sensors and send this </a:t>
            </a:r>
            <a:r>
              <a:rPr lang="en"/>
              <a:t>information</a:t>
            </a:r>
            <a:r>
              <a:rPr lang="en"/>
              <a:t> via uart to the raspberry pi. From there it going into SLAM. the second thread will read controls from SLAM and control the motors: speed, direction, etc. If there is an obstacle detected with the ultrasonic sensors then it will trigger a task with a higher priority and the robot will stop movement and wait to reroute to find a new path to the destination. If we finish the path then we will wait for the payload to be removed. Once removed, we can generate a path to the home location. If this path we followed was a path to home then we can return to the idle state.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g36618c22a9c_2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1" name="Google Shape;941;g36618c22a9c_2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6" name="Shape 946"/>
        <p:cNvGrpSpPr/>
        <p:nvPr/>
      </p:nvGrpSpPr>
      <p:grpSpPr>
        <a:xfrm>
          <a:off x="0" y="0"/>
          <a:ext cx="0" cy="0"/>
          <a:chOff x="0" y="0"/>
          <a:chExt cx="0" cy="0"/>
        </a:xfrm>
      </p:grpSpPr>
      <p:sp>
        <p:nvSpPr>
          <p:cNvPr id="947" name="Google Shape;947;g3824963f29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8" name="Google Shape;948;g3824963f29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g364c44a75b4_0_19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5" name="Google Shape;955;g364c44a75b4_0_19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2" name="Shape 962"/>
        <p:cNvGrpSpPr/>
        <p:nvPr/>
      </p:nvGrpSpPr>
      <p:grpSpPr>
        <a:xfrm>
          <a:off x="0" y="0"/>
          <a:ext cx="0" cy="0"/>
          <a:chOff x="0" y="0"/>
          <a:chExt cx="0" cy="0"/>
        </a:xfrm>
      </p:grpSpPr>
      <p:sp>
        <p:nvSpPr>
          <p:cNvPr id="963" name="Google Shape;963;g36618c22a9c_2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4" name="Google Shape;964;g36618c22a9c_2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3" name="Shape 973"/>
        <p:cNvGrpSpPr/>
        <p:nvPr/>
      </p:nvGrpSpPr>
      <p:grpSpPr>
        <a:xfrm>
          <a:off x="0" y="0"/>
          <a:ext cx="0" cy="0"/>
          <a:chOff x="0" y="0"/>
          <a:chExt cx="0" cy="0"/>
        </a:xfrm>
      </p:grpSpPr>
      <p:sp>
        <p:nvSpPr>
          <p:cNvPr id="974" name="Google Shape;974;g38176d863a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5" name="Google Shape;975;g38176d863a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g364c44a75b4_0_20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3" name="Google Shape;983;g364c44a75b4_0_20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364c44a75b4_0_19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2" name="Google Shape;652;g364c44a75b4_0_19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g381960a774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0" name="Google Shape;990;g381960a774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g364c44a75b4_0_20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0" name="Google Shape;1000;g364c44a75b4_0_20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g381960a774c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8" name="Google Shape;1008;g381960a774c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None/>
            </a:pPr>
            <a:r>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364c44a75b4_0_19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9" name="Google Shape;659;g364c44a75b4_0_19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364c44a75b4_0_20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7" name="Google Shape;667;g364c44a75b4_0_20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TALKING NOTES:</a:t>
            </a:r>
            <a:endParaRPr b="1"/>
          </a:p>
          <a:p>
            <a:pPr indent="-298450" lvl="0" marL="457200" rtl="0" algn="l">
              <a:spcBef>
                <a:spcPts val="0"/>
              </a:spcBef>
              <a:spcAft>
                <a:spcPts val="0"/>
              </a:spcAft>
              <a:buSzPts val="1100"/>
              <a:buChar char="-"/>
            </a:pPr>
            <a:r>
              <a:rPr lang="en"/>
              <a:t>I’ll start off our comparison and selection of hardware with the payload identification</a:t>
            </a:r>
            <a:endParaRPr/>
          </a:p>
          <a:p>
            <a:pPr indent="-298450" lvl="0" marL="457200" rtl="0" algn="l">
              <a:spcBef>
                <a:spcPts val="0"/>
              </a:spcBef>
              <a:spcAft>
                <a:spcPts val="0"/>
              </a:spcAft>
              <a:buSzPts val="1100"/>
              <a:buChar char="-"/>
            </a:pPr>
            <a:r>
              <a:rPr lang="en"/>
              <a:t>I compared Barcodes/QR to RFID codes and determined the only real </a:t>
            </a:r>
            <a:r>
              <a:rPr lang="en"/>
              <a:t>benefit</a:t>
            </a:r>
            <a:r>
              <a:rPr lang="en"/>
              <a:t> to Barcodes/QR codes would have been reduced cost</a:t>
            </a:r>
            <a:endParaRPr/>
          </a:p>
          <a:p>
            <a:pPr indent="-298450" lvl="0" marL="457200" rtl="0" algn="l">
              <a:spcBef>
                <a:spcPts val="0"/>
              </a:spcBef>
              <a:spcAft>
                <a:spcPts val="0"/>
              </a:spcAft>
              <a:buSzPts val="1100"/>
              <a:buChar char="-"/>
            </a:pPr>
            <a:r>
              <a:rPr lang="en"/>
              <a:t>The Benefits of RFID are</a:t>
            </a:r>
            <a:endParaRPr/>
          </a:p>
          <a:p>
            <a:pPr indent="-298450" lvl="1" marL="914400" rtl="0" algn="l">
              <a:spcBef>
                <a:spcPts val="0"/>
              </a:spcBef>
              <a:spcAft>
                <a:spcPts val="0"/>
              </a:spcAft>
              <a:buSzPts val="1100"/>
              <a:buChar char="-"/>
            </a:pPr>
            <a:r>
              <a:rPr lang="en"/>
              <a:t>That data is read and write so payload info can be updated</a:t>
            </a:r>
            <a:endParaRPr/>
          </a:p>
          <a:p>
            <a:pPr indent="-298450" lvl="1" marL="914400" rtl="0" algn="l">
              <a:spcBef>
                <a:spcPts val="0"/>
              </a:spcBef>
              <a:spcAft>
                <a:spcPts val="0"/>
              </a:spcAft>
              <a:buSzPts val="1100"/>
              <a:buChar char="-"/>
            </a:pPr>
            <a:r>
              <a:rPr lang="en"/>
              <a:t>It allows for items to be </a:t>
            </a:r>
            <a:r>
              <a:rPr lang="en"/>
              <a:t>uniquely</a:t>
            </a:r>
            <a:r>
              <a:rPr lang="en"/>
              <a:t> identified instead of only the type of items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37f75664104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4" name="Google Shape;674;g37f75664104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TALKING NOTES:</a:t>
            </a:r>
            <a:endParaRPr b="1"/>
          </a:p>
          <a:p>
            <a:pPr indent="-298450" lvl="0" marL="457200" rtl="0" algn="l">
              <a:spcBef>
                <a:spcPts val="0"/>
              </a:spcBef>
              <a:spcAft>
                <a:spcPts val="0"/>
              </a:spcAft>
              <a:buSzPts val="1100"/>
              <a:buChar char="-"/>
            </a:pPr>
            <a:r>
              <a:rPr lang="en"/>
              <a:t>After selecting RFID technology </a:t>
            </a:r>
            <a:r>
              <a:rPr lang="en"/>
              <a:t>it's</a:t>
            </a:r>
            <a:r>
              <a:rPr lang="en"/>
              <a:t> important to discuss the different types.</a:t>
            </a:r>
            <a:endParaRPr/>
          </a:p>
          <a:p>
            <a:pPr indent="-298450" lvl="0" marL="457200" rtl="0" algn="l">
              <a:spcBef>
                <a:spcPts val="0"/>
              </a:spcBef>
              <a:spcAft>
                <a:spcPts val="0"/>
              </a:spcAft>
              <a:buSzPts val="1100"/>
              <a:buChar char="-"/>
            </a:pPr>
            <a:r>
              <a:rPr lang="en"/>
              <a:t>RFID will include two parts: The RFID reader module on the robot and the RFID tag that will attach to the payloads</a:t>
            </a:r>
            <a:endParaRPr/>
          </a:p>
          <a:p>
            <a:pPr indent="-298450" lvl="0" marL="457200" rtl="0" algn="l">
              <a:spcBef>
                <a:spcPts val="0"/>
              </a:spcBef>
              <a:spcAft>
                <a:spcPts val="0"/>
              </a:spcAft>
              <a:buSzPts val="1100"/>
              <a:buChar char="-"/>
            </a:pPr>
            <a:r>
              <a:rPr lang="en"/>
              <a:t>The RFID tags come in 3 types:</a:t>
            </a:r>
            <a:endParaRPr/>
          </a:p>
          <a:p>
            <a:pPr indent="-298450" lvl="1" marL="914400" rtl="0" algn="l">
              <a:spcBef>
                <a:spcPts val="0"/>
              </a:spcBef>
              <a:spcAft>
                <a:spcPts val="0"/>
              </a:spcAft>
              <a:buSzPts val="1100"/>
              <a:buChar char="-"/>
            </a:pPr>
            <a:r>
              <a:rPr lang="en"/>
              <a:t>Passive, semi-passive, and active </a:t>
            </a:r>
            <a:r>
              <a:rPr lang="en"/>
              <a:t>which</a:t>
            </a:r>
            <a:r>
              <a:rPr lang="en"/>
              <a:t> all have progressively longer read ranges</a:t>
            </a:r>
            <a:endParaRPr/>
          </a:p>
          <a:p>
            <a:pPr indent="-298450" lvl="0" marL="457200" rtl="0" algn="l">
              <a:spcBef>
                <a:spcPts val="0"/>
              </a:spcBef>
              <a:spcAft>
                <a:spcPts val="0"/>
              </a:spcAft>
              <a:buSzPts val="1100"/>
              <a:buChar char="-"/>
            </a:pPr>
            <a:r>
              <a:rPr lang="en"/>
              <a:t>We choose passive because they are lowest cost and longest lifespan and we just don’t need a longer range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298450" lvl="0" marL="457200" rtl="0" algn="l">
              <a:spcBef>
                <a:spcPts val="0"/>
              </a:spcBef>
              <a:spcAft>
                <a:spcPts val="0"/>
              </a:spcAft>
              <a:buClr>
                <a:schemeClr val="dk1"/>
              </a:buClr>
              <a:buSzPts val="1100"/>
              <a:buChar char="-"/>
            </a:pPr>
            <a:r>
              <a:rPr lang="en">
                <a:solidFill>
                  <a:schemeClr val="dk1"/>
                </a:solidFill>
              </a:rPr>
              <a:t>Passive has no battery of its own and power only comes from the reader module through inductive coupling (shortest range: a couple of inches to a couple of feet)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Semi-passive which has battery but still relies on the reader to activate and transmit data (medium range: 30-100ft)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Active which has an on-board transmitter and is able to continuously transmit signals (longest range: up to 300+ ft)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37f75664104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1" name="Google Shape;681;g37f75664104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TALKING NOTES:</a:t>
            </a:r>
            <a:endParaRPr b="1"/>
          </a:p>
          <a:p>
            <a:pPr indent="-298450" lvl="0" marL="457200" rtl="0" algn="l">
              <a:spcBef>
                <a:spcPts val="0"/>
              </a:spcBef>
              <a:spcAft>
                <a:spcPts val="0"/>
              </a:spcAft>
              <a:buSzPts val="1100"/>
              <a:buChar char="-"/>
            </a:pPr>
            <a:r>
              <a:rPr lang="en"/>
              <a:t>Passive Tags can be LF, HF, or UHF</a:t>
            </a:r>
            <a:endParaRPr/>
          </a:p>
          <a:p>
            <a:pPr indent="-298450" lvl="0" marL="457200" rtl="0" algn="l">
              <a:spcBef>
                <a:spcPts val="0"/>
              </a:spcBef>
              <a:spcAft>
                <a:spcPts val="0"/>
              </a:spcAft>
              <a:buSzPts val="1100"/>
              <a:buChar char="-"/>
            </a:pPr>
            <a:r>
              <a:rPr lang="en"/>
              <a:t>We didn’t choose LF because it is the most expensive with the lowest data transfer rate</a:t>
            </a:r>
            <a:endParaRPr/>
          </a:p>
          <a:p>
            <a:pPr indent="-298450" lvl="0" marL="457200" rtl="0" algn="l">
              <a:spcBef>
                <a:spcPts val="0"/>
              </a:spcBef>
              <a:spcAft>
                <a:spcPts val="0"/>
              </a:spcAft>
              <a:buSzPts val="1100"/>
              <a:buChar char="-"/>
            </a:pPr>
            <a:r>
              <a:rPr lang="en"/>
              <a:t>We choose HF </a:t>
            </a:r>
            <a:r>
              <a:rPr lang="en"/>
              <a:t>because</a:t>
            </a:r>
            <a:r>
              <a:rPr lang="en"/>
              <a:t> HF tags offer a more reliable and less complex solution thant UHF</a:t>
            </a:r>
            <a:endParaRPr/>
          </a:p>
          <a:p>
            <a:pPr indent="-298450" lvl="0" marL="457200" rtl="0" algn="l">
              <a:spcBef>
                <a:spcPts val="0"/>
              </a:spcBef>
              <a:spcAft>
                <a:spcPts val="0"/>
              </a:spcAft>
              <a:buSzPts val="1100"/>
              <a:buChar char="-"/>
            </a:pPr>
            <a:r>
              <a:rPr lang="en"/>
              <a:t>UHF have much more expensive reader modules and we don’t need a range a range of 15-20 fit the HF range of up to 3 feet will do fine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title only">
  <p:cSld name="BLANK_1_1_1_1">
    <p:spTree>
      <p:nvGrpSpPr>
        <p:cNvPr id="9" name="Shape 9"/>
        <p:cNvGrpSpPr/>
        <p:nvPr/>
      </p:nvGrpSpPr>
      <p:grpSpPr>
        <a:xfrm>
          <a:off x="0" y="0"/>
          <a:ext cx="0" cy="0"/>
          <a:chOff x="0" y="0"/>
          <a:chExt cx="0" cy="0"/>
        </a:xfrm>
      </p:grpSpPr>
      <p:sp>
        <p:nvSpPr>
          <p:cNvPr id="10" name="Google Shape;10;p2"/>
          <p:cNvSpPr txBox="1"/>
          <p:nvPr>
            <p:ph type="title"/>
          </p:nvPr>
        </p:nvSpPr>
        <p:spPr>
          <a:xfrm>
            <a:off x="276075" y="457200"/>
            <a:ext cx="57132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11" name="Google Shape;11;p2"/>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12" name="Google Shape;12;p2"/>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image with right text">
  <p:cSld name="BLANK_1_1_1_1_1_1_1_1_1_1_1_1_1_1_1_1">
    <p:spTree>
      <p:nvGrpSpPr>
        <p:cNvPr id="113" name="Shape 113"/>
        <p:cNvGrpSpPr/>
        <p:nvPr/>
      </p:nvGrpSpPr>
      <p:grpSpPr>
        <a:xfrm>
          <a:off x="0" y="0"/>
          <a:ext cx="0" cy="0"/>
          <a:chOff x="0" y="0"/>
          <a:chExt cx="0" cy="0"/>
        </a:xfrm>
      </p:grpSpPr>
      <p:sp>
        <p:nvSpPr>
          <p:cNvPr id="114" name="Google Shape;114;p11"/>
          <p:cNvSpPr/>
          <p:nvPr>
            <p:ph idx="2" type="pic"/>
          </p:nvPr>
        </p:nvSpPr>
        <p:spPr>
          <a:xfrm>
            <a:off x="0" y="0"/>
            <a:ext cx="4348800" cy="5143500"/>
          </a:xfrm>
          <a:prstGeom prst="rect">
            <a:avLst/>
          </a:prstGeom>
          <a:noFill/>
          <a:ln>
            <a:noFill/>
          </a:ln>
        </p:spPr>
      </p:sp>
      <p:sp>
        <p:nvSpPr>
          <p:cNvPr id="115" name="Google Shape;115;p11"/>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116" name="Google Shape;116;p11"/>
          <p:cNvSpPr txBox="1"/>
          <p:nvPr>
            <p:ph type="title"/>
          </p:nvPr>
        </p:nvSpPr>
        <p:spPr>
          <a:xfrm>
            <a:off x="4618950" y="457200"/>
            <a:ext cx="4251600" cy="7515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117" name="Google Shape;117;p11"/>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118" name="Google Shape;118;p11"/>
          <p:cNvSpPr txBox="1"/>
          <p:nvPr>
            <p:ph idx="3" type="subTitle"/>
          </p:nvPr>
        </p:nvSpPr>
        <p:spPr>
          <a:xfrm>
            <a:off x="4618950" y="2823908"/>
            <a:ext cx="42516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119" name="Google Shape;119;p11"/>
          <p:cNvSpPr txBox="1"/>
          <p:nvPr>
            <p:ph idx="4" type="body"/>
          </p:nvPr>
        </p:nvSpPr>
        <p:spPr>
          <a:xfrm>
            <a:off x="4618950" y="3457500"/>
            <a:ext cx="4251600" cy="906000"/>
          </a:xfrm>
          <a:prstGeom prst="rect">
            <a:avLst/>
          </a:prstGeom>
        </p:spPr>
        <p:txBody>
          <a:bodyPr anchorCtr="0" anchor="t" bIns="0" lIns="0" spcFirstLastPara="1" rIns="0" wrap="square" tIns="0">
            <a:noAutofit/>
          </a:bodyPr>
          <a:lstStyle>
            <a:lvl1pPr indent="-304800" lvl="0" marL="457200">
              <a:spcBef>
                <a:spcPts val="0"/>
              </a:spcBef>
              <a:spcAft>
                <a:spcPts val="0"/>
              </a:spcAft>
              <a:buClr>
                <a:schemeClr val="lt1"/>
              </a:buClr>
              <a:buSzPts val="1200"/>
              <a:buFont typeface="Lato"/>
              <a:buChar char="●"/>
              <a:defRPr/>
            </a:lvl1pPr>
            <a:lvl2pPr indent="-304800" lvl="1" marL="914400">
              <a:spcBef>
                <a:spcPts val="0"/>
              </a:spcBef>
              <a:spcAft>
                <a:spcPts val="0"/>
              </a:spcAft>
              <a:buClr>
                <a:schemeClr val="lt1"/>
              </a:buClr>
              <a:buSzPts val="1200"/>
              <a:buFont typeface="Lato"/>
              <a:buChar char="○"/>
              <a:defRPr/>
            </a:lvl2pPr>
            <a:lvl3pPr indent="-304800" lvl="2" marL="1371600">
              <a:spcBef>
                <a:spcPts val="0"/>
              </a:spcBef>
              <a:spcAft>
                <a:spcPts val="0"/>
              </a:spcAft>
              <a:buClr>
                <a:schemeClr val="lt1"/>
              </a:buClr>
              <a:buSzPts val="1200"/>
              <a:buFont typeface="Lato"/>
              <a:buChar char="■"/>
              <a:defRPr/>
            </a:lvl3pPr>
            <a:lvl4pPr indent="-304800" lvl="3" marL="1828800">
              <a:spcBef>
                <a:spcPts val="0"/>
              </a:spcBef>
              <a:spcAft>
                <a:spcPts val="0"/>
              </a:spcAft>
              <a:buClr>
                <a:schemeClr val="lt1"/>
              </a:buClr>
              <a:buSzPts val="1200"/>
              <a:buFont typeface="Lato"/>
              <a:buChar char="●"/>
              <a:defRPr/>
            </a:lvl4pPr>
            <a:lvl5pPr indent="-304800" lvl="4" marL="2286000">
              <a:spcBef>
                <a:spcPts val="0"/>
              </a:spcBef>
              <a:spcAft>
                <a:spcPts val="0"/>
              </a:spcAft>
              <a:buClr>
                <a:schemeClr val="lt1"/>
              </a:buClr>
              <a:buSzPts val="1200"/>
              <a:buFont typeface="Lato"/>
              <a:buChar char="○"/>
              <a:defRPr/>
            </a:lvl5pPr>
            <a:lvl6pPr indent="-304800" lvl="5" marL="2743200">
              <a:spcBef>
                <a:spcPts val="0"/>
              </a:spcBef>
              <a:spcAft>
                <a:spcPts val="0"/>
              </a:spcAft>
              <a:buClr>
                <a:schemeClr val="lt1"/>
              </a:buClr>
              <a:buSzPts val="1200"/>
              <a:buFont typeface="Lato"/>
              <a:buChar char="■"/>
              <a:defRPr/>
            </a:lvl6pPr>
            <a:lvl7pPr indent="-304800" lvl="6" marL="3200400">
              <a:spcBef>
                <a:spcPts val="0"/>
              </a:spcBef>
              <a:spcAft>
                <a:spcPts val="0"/>
              </a:spcAft>
              <a:buClr>
                <a:schemeClr val="lt1"/>
              </a:buClr>
              <a:buSzPts val="1200"/>
              <a:buFont typeface="Lato"/>
              <a:buChar char="●"/>
              <a:defRPr/>
            </a:lvl7pPr>
            <a:lvl8pPr indent="-304800" lvl="7" marL="3657600">
              <a:spcBef>
                <a:spcPts val="0"/>
              </a:spcBef>
              <a:spcAft>
                <a:spcPts val="0"/>
              </a:spcAft>
              <a:buClr>
                <a:schemeClr val="lt1"/>
              </a:buClr>
              <a:buSzPts val="1200"/>
              <a:buFont typeface="Lato"/>
              <a:buChar char="○"/>
              <a:defRPr/>
            </a:lvl8pPr>
            <a:lvl9pPr indent="-304800" lvl="8" marL="4114800">
              <a:spcBef>
                <a:spcPts val="0"/>
              </a:spcBef>
              <a:spcAft>
                <a:spcPts val="0"/>
              </a:spcAft>
              <a:buClr>
                <a:schemeClr val="lt1"/>
              </a:buClr>
              <a:buSzPts val="1200"/>
              <a:buFont typeface="Lato"/>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right image">
  <p:cSld name="BLANK_1_1_1_1_1_1_1_1_1_1_1_1_1_1_1_1_2">
    <p:spTree>
      <p:nvGrpSpPr>
        <p:cNvPr id="120" name="Shape 120"/>
        <p:cNvGrpSpPr/>
        <p:nvPr/>
      </p:nvGrpSpPr>
      <p:grpSpPr>
        <a:xfrm>
          <a:off x="0" y="0"/>
          <a:ext cx="0" cy="0"/>
          <a:chOff x="0" y="0"/>
          <a:chExt cx="0" cy="0"/>
        </a:xfrm>
      </p:grpSpPr>
      <p:sp>
        <p:nvSpPr>
          <p:cNvPr id="121" name="Google Shape;121;p12"/>
          <p:cNvSpPr/>
          <p:nvPr>
            <p:ph idx="2" type="pic"/>
          </p:nvPr>
        </p:nvSpPr>
        <p:spPr>
          <a:xfrm>
            <a:off x="6877724" y="0"/>
            <a:ext cx="2266200" cy="3405000"/>
          </a:xfrm>
          <a:prstGeom prst="rect">
            <a:avLst/>
          </a:prstGeom>
          <a:noFill/>
          <a:ln>
            <a:noFill/>
          </a:ln>
        </p:spPr>
      </p:sp>
      <p:sp>
        <p:nvSpPr>
          <p:cNvPr id="122" name="Google Shape;122;p12"/>
          <p:cNvSpPr txBox="1"/>
          <p:nvPr>
            <p:ph type="title"/>
          </p:nvPr>
        </p:nvSpPr>
        <p:spPr>
          <a:xfrm>
            <a:off x="276075" y="457200"/>
            <a:ext cx="85944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123" name="Google Shape;123;p12"/>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124" name="Google Shape;124;p12"/>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ext steps">
  <p:cSld name="CUSTOM">
    <p:spTree>
      <p:nvGrpSpPr>
        <p:cNvPr id="125" name="Shape 125"/>
        <p:cNvGrpSpPr/>
        <p:nvPr/>
      </p:nvGrpSpPr>
      <p:grpSpPr>
        <a:xfrm>
          <a:off x="0" y="0"/>
          <a:ext cx="0" cy="0"/>
          <a:chOff x="0" y="0"/>
          <a:chExt cx="0" cy="0"/>
        </a:xfrm>
      </p:grpSpPr>
      <p:sp>
        <p:nvSpPr>
          <p:cNvPr id="126" name="Google Shape;126;p1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atin typeface="Lato"/>
                <a:ea typeface="Lato"/>
                <a:cs typeface="Lato"/>
                <a:sym typeface="Lato"/>
              </a:defRPr>
            </a:lvl1pPr>
            <a:lvl2pPr lvl="1">
              <a:buNone/>
              <a:defRPr>
                <a:latin typeface="Lato"/>
                <a:ea typeface="Lato"/>
                <a:cs typeface="Lato"/>
                <a:sym typeface="Lato"/>
              </a:defRPr>
            </a:lvl2pPr>
            <a:lvl3pPr lvl="2">
              <a:buNone/>
              <a:defRPr>
                <a:latin typeface="Lato"/>
                <a:ea typeface="Lato"/>
                <a:cs typeface="Lato"/>
                <a:sym typeface="Lato"/>
              </a:defRPr>
            </a:lvl3pPr>
            <a:lvl4pPr lvl="3">
              <a:buNone/>
              <a:defRPr>
                <a:latin typeface="Lato"/>
                <a:ea typeface="Lato"/>
                <a:cs typeface="Lato"/>
                <a:sym typeface="Lato"/>
              </a:defRPr>
            </a:lvl4pPr>
            <a:lvl5pPr lvl="4">
              <a:buNone/>
              <a:defRPr>
                <a:latin typeface="Lato"/>
                <a:ea typeface="Lato"/>
                <a:cs typeface="Lato"/>
                <a:sym typeface="Lato"/>
              </a:defRPr>
            </a:lvl5pPr>
            <a:lvl6pPr lvl="5">
              <a:buNone/>
              <a:defRPr>
                <a:latin typeface="Lato"/>
                <a:ea typeface="Lato"/>
                <a:cs typeface="Lato"/>
                <a:sym typeface="Lato"/>
              </a:defRPr>
            </a:lvl6pPr>
            <a:lvl7pPr lvl="6">
              <a:buNone/>
              <a:defRPr>
                <a:latin typeface="Lato"/>
                <a:ea typeface="Lato"/>
                <a:cs typeface="Lato"/>
                <a:sym typeface="Lato"/>
              </a:defRPr>
            </a:lvl7pPr>
            <a:lvl8pPr lvl="7">
              <a:buNone/>
              <a:defRPr>
                <a:latin typeface="Lato"/>
                <a:ea typeface="Lato"/>
                <a:cs typeface="Lato"/>
                <a:sym typeface="Lato"/>
              </a:defRPr>
            </a:lvl8pPr>
            <a:lvl9pPr lvl="8">
              <a:buNone/>
              <a:defRPr>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127" name="Google Shape;127;p13"/>
          <p:cNvSpPr txBox="1"/>
          <p:nvPr>
            <p:ph type="title"/>
          </p:nvPr>
        </p:nvSpPr>
        <p:spPr>
          <a:xfrm>
            <a:off x="276075" y="457200"/>
            <a:ext cx="85944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128" name="Google Shape;128;p13"/>
          <p:cNvSpPr txBox="1"/>
          <p:nvPr>
            <p:ph idx="1" type="subTitle"/>
          </p:nvPr>
        </p:nvSpPr>
        <p:spPr>
          <a:xfrm>
            <a:off x="1114250" y="1879000"/>
            <a:ext cx="9186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129" name="Google Shape;129;p13"/>
          <p:cNvSpPr txBox="1"/>
          <p:nvPr>
            <p:ph idx="2" type="subTitle"/>
          </p:nvPr>
        </p:nvSpPr>
        <p:spPr>
          <a:xfrm>
            <a:off x="2135350" y="1879000"/>
            <a:ext cx="29334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130" name="Google Shape;130;p13"/>
          <p:cNvSpPr txBox="1"/>
          <p:nvPr>
            <p:ph idx="3" type="subTitle"/>
          </p:nvPr>
        </p:nvSpPr>
        <p:spPr>
          <a:xfrm>
            <a:off x="5787475" y="1912900"/>
            <a:ext cx="3072600" cy="4155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spcBef>
                <a:spcPts val="0"/>
              </a:spcBef>
              <a:spcAft>
                <a:spcPts val="0"/>
              </a:spcAft>
              <a:buClr>
                <a:schemeClr val="lt1"/>
              </a:buClr>
              <a:buSzPts val="1400"/>
              <a:buNone/>
              <a:defRPr/>
            </a:lvl2pPr>
            <a:lvl3pPr lvl="2">
              <a:spcBef>
                <a:spcPts val="0"/>
              </a:spcBef>
              <a:spcAft>
                <a:spcPts val="0"/>
              </a:spcAft>
              <a:buClr>
                <a:schemeClr val="lt1"/>
              </a:buClr>
              <a:buSzPts val="1400"/>
              <a:buNone/>
              <a:defRPr/>
            </a:lvl3pPr>
            <a:lvl4pPr lvl="3">
              <a:spcBef>
                <a:spcPts val="0"/>
              </a:spcBef>
              <a:spcAft>
                <a:spcPts val="0"/>
              </a:spcAft>
              <a:buClr>
                <a:schemeClr val="lt1"/>
              </a:buClr>
              <a:buSzPts val="1400"/>
              <a:buNone/>
              <a:defRPr/>
            </a:lvl4pPr>
            <a:lvl5pPr lvl="4">
              <a:spcBef>
                <a:spcPts val="0"/>
              </a:spcBef>
              <a:spcAft>
                <a:spcPts val="0"/>
              </a:spcAft>
              <a:buClr>
                <a:schemeClr val="lt1"/>
              </a:buClr>
              <a:buSzPts val="1400"/>
              <a:buNone/>
              <a:defRPr/>
            </a:lvl5pPr>
            <a:lvl6pPr lvl="5">
              <a:spcBef>
                <a:spcPts val="0"/>
              </a:spcBef>
              <a:spcAft>
                <a:spcPts val="0"/>
              </a:spcAft>
              <a:buClr>
                <a:schemeClr val="lt1"/>
              </a:buClr>
              <a:buSzPts val="1400"/>
              <a:buNone/>
              <a:defRPr/>
            </a:lvl6pPr>
            <a:lvl7pPr lvl="6">
              <a:spcBef>
                <a:spcPts val="0"/>
              </a:spcBef>
              <a:spcAft>
                <a:spcPts val="0"/>
              </a:spcAft>
              <a:buClr>
                <a:schemeClr val="lt1"/>
              </a:buClr>
              <a:buSzPts val="1400"/>
              <a:buNone/>
              <a:defRPr/>
            </a:lvl7pPr>
            <a:lvl8pPr lvl="7">
              <a:spcBef>
                <a:spcPts val="0"/>
              </a:spcBef>
              <a:spcAft>
                <a:spcPts val="0"/>
              </a:spcAft>
              <a:buClr>
                <a:schemeClr val="lt1"/>
              </a:buClr>
              <a:buSzPts val="1400"/>
              <a:buNone/>
              <a:defRPr/>
            </a:lvl8pPr>
            <a:lvl9pPr lvl="8">
              <a:spcBef>
                <a:spcPts val="0"/>
              </a:spcBef>
              <a:spcAft>
                <a:spcPts val="0"/>
              </a:spcAft>
              <a:buClr>
                <a:schemeClr val="lt1"/>
              </a:buClr>
              <a:buSzPts val="1400"/>
              <a:buNone/>
              <a:defRPr/>
            </a:lvl9pPr>
          </a:lstStyle>
          <a:p/>
        </p:txBody>
      </p:sp>
      <p:sp>
        <p:nvSpPr>
          <p:cNvPr id="131" name="Google Shape;131;p13"/>
          <p:cNvSpPr txBox="1"/>
          <p:nvPr>
            <p:ph idx="4" type="subTitle"/>
          </p:nvPr>
        </p:nvSpPr>
        <p:spPr>
          <a:xfrm>
            <a:off x="1114250" y="2816800"/>
            <a:ext cx="9186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132" name="Google Shape;132;p13"/>
          <p:cNvSpPr txBox="1"/>
          <p:nvPr>
            <p:ph idx="5" type="subTitle"/>
          </p:nvPr>
        </p:nvSpPr>
        <p:spPr>
          <a:xfrm>
            <a:off x="2135350" y="2816800"/>
            <a:ext cx="29334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133" name="Google Shape;133;p13"/>
          <p:cNvSpPr txBox="1"/>
          <p:nvPr>
            <p:ph idx="6" type="subTitle"/>
          </p:nvPr>
        </p:nvSpPr>
        <p:spPr>
          <a:xfrm>
            <a:off x="5787475" y="2850700"/>
            <a:ext cx="3072600" cy="4155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spcBef>
                <a:spcPts val="0"/>
              </a:spcBef>
              <a:spcAft>
                <a:spcPts val="0"/>
              </a:spcAft>
              <a:buClr>
                <a:schemeClr val="lt1"/>
              </a:buClr>
              <a:buSzPts val="1400"/>
              <a:buNone/>
              <a:defRPr/>
            </a:lvl2pPr>
            <a:lvl3pPr lvl="2">
              <a:spcBef>
                <a:spcPts val="0"/>
              </a:spcBef>
              <a:spcAft>
                <a:spcPts val="0"/>
              </a:spcAft>
              <a:buClr>
                <a:schemeClr val="lt1"/>
              </a:buClr>
              <a:buSzPts val="1400"/>
              <a:buNone/>
              <a:defRPr/>
            </a:lvl3pPr>
            <a:lvl4pPr lvl="3">
              <a:spcBef>
                <a:spcPts val="0"/>
              </a:spcBef>
              <a:spcAft>
                <a:spcPts val="0"/>
              </a:spcAft>
              <a:buClr>
                <a:schemeClr val="lt1"/>
              </a:buClr>
              <a:buSzPts val="1400"/>
              <a:buNone/>
              <a:defRPr/>
            </a:lvl4pPr>
            <a:lvl5pPr lvl="4">
              <a:spcBef>
                <a:spcPts val="0"/>
              </a:spcBef>
              <a:spcAft>
                <a:spcPts val="0"/>
              </a:spcAft>
              <a:buClr>
                <a:schemeClr val="lt1"/>
              </a:buClr>
              <a:buSzPts val="1400"/>
              <a:buNone/>
              <a:defRPr/>
            </a:lvl5pPr>
            <a:lvl6pPr lvl="5">
              <a:spcBef>
                <a:spcPts val="0"/>
              </a:spcBef>
              <a:spcAft>
                <a:spcPts val="0"/>
              </a:spcAft>
              <a:buClr>
                <a:schemeClr val="lt1"/>
              </a:buClr>
              <a:buSzPts val="1400"/>
              <a:buNone/>
              <a:defRPr/>
            </a:lvl6pPr>
            <a:lvl7pPr lvl="6">
              <a:spcBef>
                <a:spcPts val="0"/>
              </a:spcBef>
              <a:spcAft>
                <a:spcPts val="0"/>
              </a:spcAft>
              <a:buClr>
                <a:schemeClr val="lt1"/>
              </a:buClr>
              <a:buSzPts val="1400"/>
              <a:buNone/>
              <a:defRPr/>
            </a:lvl7pPr>
            <a:lvl8pPr lvl="7">
              <a:spcBef>
                <a:spcPts val="0"/>
              </a:spcBef>
              <a:spcAft>
                <a:spcPts val="0"/>
              </a:spcAft>
              <a:buClr>
                <a:schemeClr val="lt1"/>
              </a:buClr>
              <a:buSzPts val="1400"/>
              <a:buNone/>
              <a:defRPr/>
            </a:lvl8pPr>
            <a:lvl9pPr lvl="8">
              <a:spcBef>
                <a:spcPts val="0"/>
              </a:spcBef>
              <a:spcAft>
                <a:spcPts val="0"/>
              </a:spcAft>
              <a:buClr>
                <a:schemeClr val="lt1"/>
              </a:buClr>
              <a:buSzPts val="1400"/>
              <a:buNone/>
              <a:defRPr/>
            </a:lvl9pPr>
          </a:lstStyle>
          <a:p/>
        </p:txBody>
      </p:sp>
      <p:sp>
        <p:nvSpPr>
          <p:cNvPr id="134" name="Google Shape;134;p13"/>
          <p:cNvSpPr txBox="1"/>
          <p:nvPr>
            <p:ph idx="7" type="subTitle"/>
          </p:nvPr>
        </p:nvSpPr>
        <p:spPr>
          <a:xfrm>
            <a:off x="1114250" y="3754600"/>
            <a:ext cx="9186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135" name="Google Shape;135;p13"/>
          <p:cNvSpPr txBox="1"/>
          <p:nvPr>
            <p:ph idx="8" type="subTitle"/>
          </p:nvPr>
        </p:nvSpPr>
        <p:spPr>
          <a:xfrm>
            <a:off x="2135350" y="3754600"/>
            <a:ext cx="29334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136" name="Google Shape;136;p13"/>
          <p:cNvSpPr txBox="1"/>
          <p:nvPr>
            <p:ph idx="9" type="subTitle"/>
          </p:nvPr>
        </p:nvSpPr>
        <p:spPr>
          <a:xfrm>
            <a:off x="5787475" y="3788500"/>
            <a:ext cx="3072600" cy="4155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spcBef>
                <a:spcPts val="0"/>
              </a:spcBef>
              <a:spcAft>
                <a:spcPts val="0"/>
              </a:spcAft>
              <a:buClr>
                <a:schemeClr val="lt1"/>
              </a:buClr>
              <a:buSzPts val="1400"/>
              <a:buNone/>
              <a:defRPr/>
            </a:lvl2pPr>
            <a:lvl3pPr lvl="2">
              <a:spcBef>
                <a:spcPts val="0"/>
              </a:spcBef>
              <a:spcAft>
                <a:spcPts val="0"/>
              </a:spcAft>
              <a:buClr>
                <a:schemeClr val="lt1"/>
              </a:buClr>
              <a:buSzPts val="1400"/>
              <a:buNone/>
              <a:defRPr/>
            </a:lvl3pPr>
            <a:lvl4pPr lvl="3">
              <a:spcBef>
                <a:spcPts val="0"/>
              </a:spcBef>
              <a:spcAft>
                <a:spcPts val="0"/>
              </a:spcAft>
              <a:buClr>
                <a:schemeClr val="lt1"/>
              </a:buClr>
              <a:buSzPts val="1400"/>
              <a:buNone/>
              <a:defRPr/>
            </a:lvl4pPr>
            <a:lvl5pPr lvl="4">
              <a:spcBef>
                <a:spcPts val="0"/>
              </a:spcBef>
              <a:spcAft>
                <a:spcPts val="0"/>
              </a:spcAft>
              <a:buClr>
                <a:schemeClr val="lt1"/>
              </a:buClr>
              <a:buSzPts val="1400"/>
              <a:buNone/>
              <a:defRPr/>
            </a:lvl5pPr>
            <a:lvl6pPr lvl="5">
              <a:spcBef>
                <a:spcPts val="0"/>
              </a:spcBef>
              <a:spcAft>
                <a:spcPts val="0"/>
              </a:spcAft>
              <a:buClr>
                <a:schemeClr val="lt1"/>
              </a:buClr>
              <a:buSzPts val="1400"/>
              <a:buNone/>
              <a:defRPr/>
            </a:lvl6pPr>
            <a:lvl7pPr lvl="6">
              <a:spcBef>
                <a:spcPts val="0"/>
              </a:spcBef>
              <a:spcAft>
                <a:spcPts val="0"/>
              </a:spcAft>
              <a:buClr>
                <a:schemeClr val="lt1"/>
              </a:buClr>
              <a:buSzPts val="1400"/>
              <a:buNone/>
              <a:defRPr/>
            </a:lvl7pPr>
            <a:lvl8pPr lvl="7">
              <a:spcBef>
                <a:spcPts val="0"/>
              </a:spcBef>
              <a:spcAft>
                <a:spcPts val="0"/>
              </a:spcAft>
              <a:buClr>
                <a:schemeClr val="lt1"/>
              </a:buClr>
              <a:buSzPts val="1400"/>
              <a:buNone/>
              <a:defRPr/>
            </a:lvl8pPr>
            <a:lvl9pPr lvl="8">
              <a:spcBef>
                <a:spcPts val="0"/>
              </a:spcBef>
              <a:spcAft>
                <a:spcPts val="0"/>
              </a:spcAft>
              <a:buClr>
                <a:schemeClr val="lt1"/>
              </a:buClr>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display 1">
  <p:cSld name="CUSTOM_1">
    <p:spTree>
      <p:nvGrpSpPr>
        <p:cNvPr id="137" name="Shape 137"/>
        <p:cNvGrpSpPr/>
        <p:nvPr/>
      </p:nvGrpSpPr>
      <p:grpSpPr>
        <a:xfrm>
          <a:off x="0" y="0"/>
          <a:ext cx="0" cy="0"/>
          <a:chOff x="0" y="0"/>
          <a:chExt cx="0" cy="0"/>
        </a:xfrm>
      </p:grpSpPr>
      <p:sp>
        <p:nvSpPr>
          <p:cNvPr id="138" name="Google Shape;138;p14"/>
          <p:cNvSpPr txBox="1"/>
          <p:nvPr/>
        </p:nvSpPr>
        <p:spPr>
          <a:xfrm>
            <a:off x="8656458" y="4815950"/>
            <a:ext cx="336000" cy="1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sz="800">
                <a:latin typeface="Lato"/>
                <a:ea typeface="Lato"/>
                <a:cs typeface="Lato"/>
                <a:sym typeface="Lato"/>
              </a:rPr>
              <a:t>‹#›</a:t>
            </a:fld>
            <a:endParaRPr sz="800">
              <a:latin typeface="Lato"/>
              <a:ea typeface="Lato"/>
              <a:cs typeface="Lato"/>
              <a:sym typeface="Lato"/>
            </a:endParaRPr>
          </a:p>
        </p:txBody>
      </p:sp>
      <p:sp>
        <p:nvSpPr>
          <p:cNvPr id="139" name="Google Shape;139;p14"/>
          <p:cNvSpPr txBox="1"/>
          <p:nvPr>
            <p:ph type="title"/>
          </p:nvPr>
        </p:nvSpPr>
        <p:spPr>
          <a:xfrm>
            <a:off x="837250" y="457200"/>
            <a:ext cx="6885600" cy="3879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140" name="Google Shape;140;p14"/>
          <p:cNvSpPr txBox="1"/>
          <p:nvPr>
            <p:ph idx="1" type="subTitle"/>
          </p:nvPr>
        </p:nvSpPr>
        <p:spPr>
          <a:xfrm>
            <a:off x="276075" y="1194000"/>
            <a:ext cx="1990200" cy="5340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a:latin typeface="Playfair Display Medium"/>
                <a:ea typeface="Playfair Display Medium"/>
                <a:cs typeface="Playfair Display Medium"/>
                <a:sym typeface="Playfair Display Medium"/>
              </a:defRPr>
            </a:lvl1pPr>
            <a:lvl2pPr lvl="1">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2pPr>
            <a:lvl3pPr lvl="2">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3pPr>
            <a:lvl4pPr lvl="3">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4pPr>
            <a:lvl5pPr lvl="4">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5pPr>
            <a:lvl6pPr lvl="5">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6pPr>
            <a:lvl7pPr lvl="6">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7pPr>
            <a:lvl8pPr lvl="7">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8pPr>
            <a:lvl9pPr lvl="8">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141" name="Google Shape;141;p14"/>
          <p:cNvSpPr txBox="1"/>
          <p:nvPr>
            <p:ph idx="2" type="subTitle"/>
          </p:nvPr>
        </p:nvSpPr>
        <p:spPr>
          <a:xfrm>
            <a:off x="3074775" y="1194000"/>
            <a:ext cx="4164900" cy="2265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a:latin typeface="Playfair Display Medium"/>
                <a:ea typeface="Playfair Display Medium"/>
                <a:cs typeface="Playfair Display Medium"/>
                <a:sym typeface="Playfair Display Medium"/>
              </a:defRPr>
            </a:lvl1pPr>
            <a:lvl2pPr lvl="1">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2pPr>
            <a:lvl3pPr lvl="2">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3pPr>
            <a:lvl4pPr lvl="3">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4pPr>
            <a:lvl5pPr lvl="4">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5pPr>
            <a:lvl6pPr lvl="5">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6pPr>
            <a:lvl7pPr lvl="6">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7pPr>
            <a:lvl8pPr lvl="7">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8pPr>
            <a:lvl9pPr lvl="8">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142" name="Google Shape;142;p14"/>
          <p:cNvSpPr txBox="1"/>
          <p:nvPr>
            <p:ph idx="3" type="body"/>
          </p:nvPr>
        </p:nvSpPr>
        <p:spPr>
          <a:xfrm>
            <a:off x="3074775" y="1873600"/>
            <a:ext cx="1513500" cy="11520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800"/>
              </a:spcBef>
              <a:spcAft>
                <a:spcPts val="0"/>
              </a:spcAft>
              <a:buClr>
                <a:schemeClr val="lt1"/>
              </a:buClr>
              <a:buSzPts val="1000"/>
              <a:buFont typeface="Lato"/>
              <a:buChar char="○"/>
              <a:defRPr sz="1000"/>
            </a:lvl2pPr>
            <a:lvl3pPr indent="-292100" lvl="2" marL="1371600">
              <a:spcBef>
                <a:spcPts val="800"/>
              </a:spcBef>
              <a:spcAft>
                <a:spcPts val="0"/>
              </a:spcAft>
              <a:buClr>
                <a:schemeClr val="lt1"/>
              </a:buClr>
              <a:buSzPts val="1000"/>
              <a:buFont typeface="Lato"/>
              <a:buChar char="■"/>
              <a:defRPr sz="1000"/>
            </a:lvl3pPr>
            <a:lvl4pPr indent="-292100" lvl="3" marL="1828800">
              <a:spcBef>
                <a:spcPts val="800"/>
              </a:spcBef>
              <a:spcAft>
                <a:spcPts val="0"/>
              </a:spcAft>
              <a:buClr>
                <a:schemeClr val="lt1"/>
              </a:buClr>
              <a:buSzPts val="1000"/>
              <a:buFont typeface="Lato"/>
              <a:buChar char="●"/>
              <a:defRPr sz="1000"/>
            </a:lvl4pPr>
            <a:lvl5pPr indent="-292100" lvl="4" marL="2286000">
              <a:spcBef>
                <a:spcPts val="800"/>
              </a:spcBef>
              <a:spcAft>
                <a:spcPts val="0"/>
              </a:spcAft>
              <a:buClr>
                <a:schemeClr val="lt1"/>
              </a:buClr>
              <a:buSzPts val="1000"/>
              <a:buFont typeface="Lato"/>
              <a:buChar char="○"/>
              <a:defRPr sz="1000"/>
            </a:lvl5pPr>
            <a:lvl6pPr indent="-292100" lvl="5" marL="2743200">
              <a:spcBef>
                <a:spcPts val="800"/>
              </a:spcBef>
              <a:spcAft>
                <a:spcPts val="0"/>
              </a:spcAft>
              <a:buClr>
                <a:schemeClr val="lt1"/>
              </a:buClr>
              <a:buSzPts val="1000"/>
              <a:buFont typeface="Lato"/>
              <a:buChar char="■"/>
              <a:defRPr sz="1000"/>
            </a:lvl6pPr>
            <a:lvl7pPr indent="-292100" lvl="6" marL="3200400">
              <a:spcBef>
                <a:spcPts val="800"/>
              </a:spcBef>
              <a:spcAft>
                <a:spcPts val="0"/>
              </a:spcAft>
              <a:buClr>
                <a:schemeClr val="lt1"/>
              </a:buClr>
              <a:buSzPts val="1000"/>
              <a:buFont typeface="Lato"/>
              <a:buChar char="●"/>
              <a:defRPr sz="1000"/>
            </a:lvl7pPr>
            <a:lvl8pPr indent="-292100" lvl="7" marL="3657600">
              <a:spcBef>
                <a:spcPts val="800"/>
              </a:spcBef>
              <a:spcAft>
                <a:spcPts val="0"/>
              </a:spcAft>
              <a:buClr>
                <a:schemeClr val="lt1"/>
              </a:buClr>
              <a:buSzPts val="1000"/>
              <a:buFont typeface="Lato"/>
              <a:buChar char="○"/>
              <a:defRPr sz="1000"/>
            </a:lvl8pPr>
            <a:lvl9pPr indent="-292100" lvl="8" marL="4114800">
              <a:spcBef>
                <a:spcPts val="800"/>
              </a:spcBef>
              <a:spcAft>
                <a:spcPts val="800"/>
              </a:spcAft>
              <a:buClr>
                <a:schemeClr val="lt1"/>
              </a:buClr>
              <a:buSzPts val="1000"/>
              <a:buFont typeface="Lato"/>
              <a:buChar char="■"/>
              <a:defRPr sz="1000"/>
            </a:lvl9pPr>
          </a:lstStyle>
          <a:p/>
        </p:txBody>
      </p:sp>
      <p:sp>
        <p:nvSpPr>
          <p:cNvPr id="143" name="Google Shape;143;p14"/>
          <p:cNvSpPr txBox="1"/>
          <p:nvPr>
            <p:ph idx="4" type="subTitle"/>
          </p:nvPr>
        </p:nvSpPr>
        <p:spPr>
          <a:xfrm>
            <a:off x="3074775" y="1637950"/>
            <a:ext cx="1513500" cy="1494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sz="1000"/>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p:txBody>
      </p:sp>
      <p:sp>
        <p:nvSpPr>
          <p:cNvPr id="144" name="Google Shape;144;p14"/>
          <p:cNvSpPr txBox="1"/>
          <p:nvPr>
            <p:ph idx="5" type="body"/>
          </p:nvPr>
        </p:nvSpPr>
        <p:spPr>
          <a:xfrm>
            <a:off x="4882875" y="1873600"/>
            <a:ext cx="1513500" cy="11520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800"/>
              </a:spcBef>
              <a:spcAft>
                <a:spcPts val="0"/>
              </a:spcAft>
              <a:buClr>
                <a:schemeClr val="lt1"/>
              </a:buClr>
              <a:buSzPts val="1000"/>
              <a:buFont typeface="Lato"/>
              <a:buChar char="○"/>
              <a:defRPr sz="1000"/>
            </a:lvl2pPr>
            <a:lvl3pPr indent="-292100" lvl="2" marL="1371600">
              <a:spcBef>
                <a:spcPts val="800"/>
              </a:spcBef>
              <a:spcAft>
                <a:spcPts val="0"/>
              </a:spcAft>
              <a:buClr>
                <a:schemeClr val="lt1"/>
              </a:buClr>
              <a:buSzPts val="1000"/>
              <a:buFont typeface="Lato"/>
              <a:buChar char="■"/>
              <a:defRPr sz="1000"/>
            </a:lvl3pPr>
            <a:lvl4pPr indent="-292100" lvl="3" marL="1828800">
              <a:spcBef>
                <a:spcPts val="800"/>
              </a:spcBef>
              <a:spcAft>
                <a:spcPts val="0"/>
              </a:spcAft>
              <a:buClr>
                <a:schemeClr val="lt1"/>
              </a:buClr>
              <a:buSzPts val="1000"/>
              <a:buFont typeface="Lato"/>
              <a:buChar char="●"/>
              <a:defRPr sz="1000"/>
            </a:lvl4pPr>
            <a:lvl5pPr indent="-292100" lvl="4" marL="2286000">
              <a:spcBef>
                <a:spcPts val="800"/>
              </a:spcBef>
              <a:spcAft>
                <a:spcPts val="0"/>
              </a:spcAft>
              <a:buClr>
                <a:schemeClr val="lt1"/>
              </a:buClr>
              <a:buSzPts val="1000"/>
              <a:buFont typeface="Lato"/>
              <a:buChar char="○"/>
              <a:defRPr sz="1000"/>
            </a:lvl5pPr>
            <a:lvl6pPr indent="-292100" lvl="5" marL="2743200">
              <a:spcBef>
                <a:spcPts val="800"/>
              </a:spcBef>
              <a:spcAft>
                <a:spcPts val="0"/>
              </a:spcAft>
              <a:buClr>
                <a:schemeClr val="lt1"/>
              </a:buClr>
              <a:buSzPts val="1000"/>
              <a:buFont typeface="Lato"/>
              <a:buChar char="■"/>
              <a:defRPr sz="1000"/>
            </a:lvl6pPr>
            <a:lvl7pPr indent="-292100" lvl="6" marL="3200400">
              <a:spcBef>
                <a:spcPts val="800"/>
              </a:spcBef>
              <a:spcAft>
                <a:spcPts val="0"/>
              </a:spcAft>
              <a:buClr>
                <a:schemeClr val="lt1"/>
              </a:buClr>
              <a:buSzPts val="1000"/>
              <a:buFont typeface="Lato"/>
              <a:buChar char="●"/>
              <a:defRPr sz="1000"/>
            </a:lvl7pPr>
            <a:lvl8pPr indent="-292100" lvl="7" marL="3657600">
              <a:spcBef>
                <a:spcPts val="800"/>
              </a:spcBef>
              <a:spcAft>
                <a:spcPts val="0"/>
              </a:spcAft>
              <a:buClr>
                <a:schemeClr val="lt1"/>
              </a:buClr>
              <a:buSzPts val="1000"/>
              <a:buFont typeface="Lato"/>
              <a:buChar char="○"/>
              <a:defRPr sz="1000"/>
            </a:lvl8pPr>
            <a:lvl9pPr indent="-292100" lvl="8" marL="4114800">
              <a:spcBef>
                <a:spcPts val="800"/>
              </a:spcBef>
              <a:spcAft>
                <a:spcPts val="800"/>
              </a:spcAft>
              <a:buClr>
                <a:schemeClr val="lt1"/>
              </a:buClr>
              <a:buSzPts val="1000"/>
              <a:buFont typeface="Lato"/>
              <a:buChar char="■"/>
              <a:defRPr sz="1000"/>
            </a:lvl9pPr>
          </a:lstStyle>
          <a:p/>
        </p:txBody>
      </p:sp>
      <p:sp>
        <p:nvSpPr>
          <p:cNvPr id="145" name="Google Shape;145;p14"/>
          <p:cNvSpPr txBox="1"/>
          <p:nvPr>
            <p:ph idx="6" type="subTitle"/>
          </p:nvPr>
        </p:nvSpPr>
        <p:spPr>
          <a:xfrm>
            <a:off x="4882875" y="1637950"/>
            <a:ext cx="1513500" cy="1494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sz="1000"/>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p:txBody>
      </p:sp>
      <p:sp>
        <p:nvSpPr>
          <p:cNvPr id="146" name="Google Shape;146;p14"/>
          <p:cNvSpPr txBox="1"/>
          <p:nvPr>
            <p:ph idx="7" type="body"/>
          </p:nvPr>
        </p:nvSpPr>
        <p:spPr>
          <a:xfrm>
            <a:off x="6690975" y="1873600"/>
            <a:ext cx="1513500" cy="11520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800"/>
              </a:spcBef>
              <a:spcAft>
                <a:spcPts val="0"/>
              </a:spcAft>
              <a:buClr>
                <a:schemeClr val="lt1"/>
              </a:buClr>
              <a:buSzPts val="1000"/>
              <a:buFont typeface="Lato"/>
              <a:buChar char="○"/>
              <a:defRPr sz="1000"/>
            </a:lvl2pPr>
            <a:lvl3pPr indent="-292100" lvl="2" marL="1371600">
              <a:spcBef>
                <a:spcPts val="800"/>
              </a:spcBef>
              <a:spcAft>
                <a:spcPts val="0"/>
              </a:spcAft>
              <a:buClr>
                <a:schemeClr val="lt1"/>
              </a:buClr>
              <a:buSzPts val="1000"/>
              <a:buFont typeface="Lato"/>
              <a:buChar char="■"/>
              <a:defRPr sz="1000"/>
            </a:lvl3pPr>
            <a:lvl4pPr indent="-292100" lvl="3" marL="1828800">
              <a:spcBef>
                <a:spcPts val="800"/>
              </a:spcBef>
              <a:spcAft>
                <a:spcPts val="0"/>
              </a:spcAft>
              <a:buClr>
                <a:schemeClr val="lt1"/>
              </a:buClr>
              <a:buSzPts val="1000"/>
              <a:buFont typeface="Lato"/>
              <a:buChar char="●"/>
              <a:defRPr sz="1000"/>
            </a:lvl4pPr>
            <a:lvl5pPr indent="-292100" lvl="4" marL="2286000">
              <a:spcBef>
                <a:spcPts val="800"/>
              </a:spcBef>
              <a:spcAft>
                <a:spcPts val="0"/>
              </a:spcAft>
              <a:buClr>
                <a:schemeClr val="lt1"/>
              </a:buClr>
              <a:buSzPts val="1000"/>
              <a:buFont typeface="Lato"/>
              <a:buChar char="○"/>
              <a:defRPr sz="1000"/>
            </a:lvl5pPr>
            <a:lvl6pPr indent="-292100" lvl="5" marL="2743200">
              <a:spcBef>
                <a:spcPts val="800"/>
              </a:spcBef>
              <a:spcAft>
                <a:spcPts val="0"/>
              </a:spcAft>
              <a:buClr>
                <a:schemeClr val="lt1"/>
              </a:buClr>
              <a:buSzPts val="1000"/>
              <a:buFont typeface="Lato"/>
              <a:buChar char="■"/>
              <a:defRPr sz="1000"/>
            </a:lvl6pPr>
            <a:lvl7pPr indent="-292100" lvl="6" marL="3200400">
              <a:spcBef>
                <a:spcPts val="800"/>
              </a:spcBef>
              <a:spcAft>
                <a:spcPts val="0"/>
              </a:spcAft>
              <a:buClr>
                <a:schemeClr val="lt1"/>
              </a:buClr>
              <a:buSzPts val="1000"/>
              <a:buFont typeface="Lato"/>
              <a:buChar char="●"/>
              <a:defRPr sz="1000"/>
            </a:lvl7pPr>
            <a:lvl8pPr indent="-292100" lvl="7" marL="3657600">
              <a:spcBef>
                <a:spcPts val="800"/>
              </a:spcBef>
              <a:spcAft>
                <a:spcPts val="0"/>
              </a:spcAft>
              <a:buClr>
                <a:schemeClr val="lt1"/>
              </a:buClr>
              <a:buSzPts val="1000"/>
              <a:buFont typeface="Lato"/>
              <a:buChar char="○"/>
              <a:defRPr sz="1000"/>
            </a:lvl8pPr>
            <a:lvl9pPr indent="-292100" lvl="8" marL="4114800">
              <a:spcBef>
                <a:spcPts val="800"/>
              </a:spcBef>
              <a:spcAft>
                <a:spcPts val="800"/>
              </a:spcAft>
              <a:buClr>
                <a:schemeClr val="lt1"/>
              </a:buClr>
              <a:buSzPts val="1000"/>
              <a:buFont typeface="Lato"/>
              <a:buChar char="■"/>
              <a:defRPr sz="1000"/>
            </a:lvl9pPr>
          </a:lstStyle>
          <a:p/>
        </p:txBody>
      </p:sp>
      <p:sp>
        <p:nvSpPr>
          <p:cNvPr id="147" name="Google Shape;147;p14"/>
          <p:cNvSpPr txBox="1"/>
          <p:nvPr>
            <p:ph idx="8" type="subTitle"/>
          </p:nvPr>
        </p:nvSpPr>
        <p:spPr>
          <a:xfrm>
            <a:off x="6690975" y="1637950"/>
            <a:ext cx="1513500" cy="1494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sz="1000"/>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p:txBody>
      </p:sp>
      <p:sp>
        <p:nvSpPr>
          <p:cNvPr id="148" name="Google Shape;148;p14"/>
          <p:cNvSpPr txBox="1"/>
          <p:nvPr>
            <p:ph idx="9" type="subTitle"/>
          </p:nvPr>
        </p:nvSpPr>
        <p:spPr>
          <a:xfrm>
            <a:off x="276075" y="520738"/>
            <a:ext cx="336000" cy="226500"/>
          </a:xfrm>
          <a:prstGeom prst="rect">
            <a:avLst/>
          </a:prstGeom>
        </p:spPr>
        <p:txBody>
          <a:bodyPr anchorCtr="0" anchor="ctr" bIns="0" lIns="0" spcFirstLastPara="1" rIns="0" wrap="square" tIns="0">
            <a:noAutofit/>
          </a:bodyPr>
          <a:lstStyle>
            <a:lvl1pPr lvl="0">
              <a:lnSpc>
                <a:spcPct val="115000"/>
              </a:lnSpc>
              <a:spcBef>
                <a:spcPts val="0"/>
              </a:spcBef>
              <a:spcAft>
                <a:spcPts val="0"/>
              </a:spcAft>
              <a:buNone/>
              <a:defRPr>
                <a:latin typeface="Playfair Display"/>
                <a:ea typeface="Playfair Display"/>
                <a:cs typeface="Playfair Display"/>
                <a:sym typeface="Playfair Display"/>
              </a:defRPr>
            </a:lvl1pPr>
            <a:lvl2pPr lvl="1">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2pPr>
            <a:lvl3pPr lvl="2">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3pPr>
            <a:lvl4pPr lvl="3">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4pPr>
            <a:lvl5pPr lvl="4">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5pPr>
            <a:lvl6pPr lvl="5">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6pPr>
            <a:lvl7pPr lvl="6">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7pPr>
            <a:lvl8pPr lvl="7">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8pPr>
            <a:lvl9pPr lvl="8">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9pPr>
          </a:lstStyle>
          <a:p/>
        </p:txBody>
      </p:sp>
      <p:sp>
        <p:nvSpPr>
          <p:cNvPr id="149" name="Google Shape;149;p14"/>
          <p:cNvSpPr/>
          <p:nvPr>
            <p:ph idx="13" type="pic"/>
          </p:nvPr>
        </p:nvSpPr>
        <p:spPr>
          <a:xfrm>
            <a:off x="-74" y="3991500"/>
            <a:ext cx="2266200" cy="1152000"/>
          </a:xfrm>
          <a:prstGeom prst="rect">
            <a:avLst/>
          </a:prstGeom>
          <a:noFill/>
          <a:ln>
            <a:noFill/>
          </a:ln>
        </p:spPr>
      </p:sp>
      <p:sp>
        <p:nvSpPr>
          <p:cNvPr id="150" name="Google Shape;150;p1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display 2">
  <p:cSld name="CUSTOM_1_1">
    <p:spTree>
      <p:nvGrpSpPr>
        <p:cNvPr id="151" name="Shape 151"/>
        <p:cNvGrpSpPr/>
        <p:nvPr/>
      </p:nvGrpSpPr>
      <p:grpSpPr>
        <a:xfrm>
          <a:off x="0" y="0"/>
          <a:ext cx="0" cy="0"/>
          <a:chOff x="0" y="0"/>
          <a:chExt cx="0" cy="0"/>
        </a:xfrm>
      </p:grpSpPr>
      <p:sp>
        <p:nvSpPr>
          <p:cNvPr id="152" name="Google Shape;152;p15"/>
          <p:cNvSpPr txBox="1"/>
          <p:nvPr/>
        </p:nvSpPr>
        <p:spPr>
          <a:xfrm>
            <a:off x="8656458" y="4815950"/>
            <a:ext cx="336000" cy="1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sz="800">
                <a:latin typeface="Lato"/>
                <a:ea typeface="Lato"/>
                <a:cs typeface="Lato"/>
                <a:sym typeface="Lato"/>
              </a:rPr>
              <a:t>‹#›</a:t>
            </a:fld>
            <a:endParaRPr sz="800">
              <a:latin typeface="Lato"/>
              <a:ea typeface="Lato"/>
              <a:cs typeface="Lato"/>
              <a:sym typeface="Lato"/>
            </a:endParaRPr>
          </a:p>
        </p:txBody>
      </p:sp>
      <p:sp>
        <p:nvSpPr>
          <p:cNvPr id="153" name="Google Shape;153;p15"/>
          <p:cNvSpPr txBox="1"/>
          <p:nvPr>
            <p:ph type="title"/>
          </p:nvPr>
        </p:nvSpPr>
        <p:spPr>
          <a:xfrm>
            <a:off x="837250" y="457200"/>
            <a:ext cx="6885600" cy="3879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154" name="Google Shape;154;p15"/>
          <p:cNvSpPr txBox="1"/>
          <p:nvPr>
            <p:ph idx="1" type="subTitle"/>
          </p:nvPr>
        </p:nvSpPr>
        <p:spPr>
          <a:xfrm>
            <a:off x="276075" y="1194000"/>
            <a:ext cx="4992600" cy="5340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a:latin typeface="Playfair Display Medium"/>
                <a:ea typeface="Playfair Display Medium"/>
                <a:cs typeface="Playfair Display Medium"/>
                <a:sym typeface="Playfair Display Medium"/>
              </a:defRPr>
            </a:lvl1pPr>
            <a:lvl2pPr lvl="1">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2pPr>
            <a:lvl3pPr lvl="2">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3pPr>
            <a:lvl4pPr lvl="3">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4pPr>
            <a:lvl5pPr lvl="4">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5pPr>
            <a:lvl6pPr lvl="5">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6pPr>
            <a:lvl7pPr lvl="6">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7pPr>
            <a:lvl8pPr lvl="7">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8pPr>
            <a:lvl9pPr lvl="8">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155" name="Google Shape;155;p15"/>
          <p:cNvSpPr txBox="1"/>
          <p:nvPr>
            <p:ph idx="2" type="subTitle"/>
          </p:nvPr>
        </p:nvSpPr>
        <p:spPr>
          <a:xfrm>
            <a:off x="276075" y="520738"/>
            <a:ext cx="336000" cy="226500"/>
          </a:xfrm>
          <a:prstGeom prst="rect">
            <a:avLst/>
          </a:prstGeom>
        </p:spPr>
        <p:txBody>
          <a:bodyPr anchorCtr="0" anchor="ctr" bIns="0" lIns="0" spcFirstLastPara="1" rIns="0" wrap="square" tIns="0">
            <a:noAutofit/>
          </a:bodyPr>
          <a:lstStyle>
            <a:lvl1pPr lvl="0">
              <a:lnSpc>
                <a:spcPct val="115000"/>
              </a:lnSpc>
              <a:spcBef>
                <a:spcPts val="0"/>
              </a:spcBef>
              <a:spcAft>
                <a:spcPts val="0"/>
              </a:spcAft>
              <a:buNone/>
              <a:defRPr>
                <a:latin typeface="Playfair Display"/>
                <a:ea typeface="Playfair Display"/>
                <a:cs typeface="Playfair Display"/>
                <a:sym typeface="Playfair Display"/>
              </a:defRPr>
            </a:lvl1pPr>
            <a:lvl2pPr lvl="1">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2pPr>
            <a:lvl3pPr lvl="2">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3pPr>
            <a:lvl4pPr lvl="3">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4pPr>
            <a:lvl5pPr lvl="4">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5pPr>
            <a:lvl6pPr lvl="5">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6pPr>
            <a:lvl7pPr lvl="6">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7pPr>
            <a:lvl8pPr lvl="7">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8pPr>
            <a:lvl9pPr lvl="8">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9pPr>
          </a:lstStyle>
          <a:p/>
        </p:txBody>
      </p:sp>
      <p:sp>
        <p:nvSpPr>
          <p:cNvPr id="156" name="Google Shape;156;p15"/>
          <p:cNvSpPr txBox="1"/>
          <p:nvPr>
            <p:ph idx="3"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157" name="Google Shape;157;p15"/>
          <p:cNvSpPr txBox="1"/>
          <p:nvPr>
            <p:ph idx="4" type="body"/>
          </p:nvPr>
        </p:nvSpPr>
        <p:spPr>
          <a:xfrm>
            <a:off x="276075" y="4018238"/>
            <a:ext cx="2463300" cy="6885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800"/>
              </a:spcBef>
              <a:spcAft>
                <a:spcPts val="0"/>
              </a:spcAft>
              <a:buClr>
                <a:schemeClr val="lt1"/>
              </a:buClr>
              <a:buSzPts val="1000"/>
              <a:buFont typeface="Lato"/>
              <a:buChar char="○"/>
              <a:defRPr sz="1000"/>
            </a:lvl2pPr>
            <a:lvl3pPr indent="-292100" lvl="2" marL="1371600">
              <a:spcBef>
                <a:spcPts val="800"/>
              </a:spcBef>
              <a:spcAft>
                <a:spcPts val="0"/>
              </a:spcAft>
              <a:buClr>
                <a:schemeClr val="lt1"/>
              </a:buClr>
              <a:buSzPts val="1000"/>
              <a:buFont typeface="Lato"/>
              <a:buChar char="■"/>
              <a:defRPr sz="1000"/>
            </a:lvl3pPr>
            <a:lvl4pPr indent="-292100" lvl="3" marL="1828800">
              <a:spcBef>
                <a:spcPts val="800"/>
              </a:spcBef>
              <a:spcAft>
                <a:spcPts val="0"/>
              </a:spcAft>
              <a:buClr>
                <a:schemeClr val="lt1"/>
              </a:buClr>
              <a:buSzPts val="1000"/>
              <a:buFont typeface="Lato"/>
              <a:buChar char="●"/>
              <a:defRPr sz="1000"/>
            </a:lvl4pPr>
            <a:lvl5pPr indent="-292100" lvl="4" marL="2286000">
              <a:spcBef>
                <a:spcPts val="800"/>
              </a:spcBef>
              <a:spcAft>
                <a:spcPts val="0"/>
              </a:spcAft>
              <a:buClr>
                <a:schemeClr val="lt1"/>
              </a:buClr>
              <a:buSzPts val="1000"/>
              <a:buFont typeface="Lato"/>
              <a:buChar char="○"/>
              <a:defRPr sz="1000"/>
            </a:lvl5pPr>
            <a:lvl6pPr indent="-292100" lvl="5" marL="2743200">
              <a:spcBef>
                <a:spcPts val="800"/>
              </a:spcBef>
              <a:spcAft>
                <a:spcPts val="0"/>
              </a:spcAft>
              <a:buClr>
                <a:schemeClr val="lt1"/>
              </a:buClr>
              <a:buSzPts val="1000"/>
              <a:buFont typeface="Lato"/>
              <a:buChar char="■"/>
              <a:defRPr sz="1000"/>
            </a:lvl6pPr>
            <a:lvl7pPr indent="-292100" lvl="6" marL="3200400">
              <a:spcBef>
                <a:spcPts val="800"/>
              </a:spcBef>
              <a:spcAft>
                <a:spcPts val="0"/>
              </a:spcAft>
              <a:buClr>
                <a:schemeClr val="lt1"/>
              </a:buClr>
              <a:buSzPts val="1000"/>
              <a:buFont typeface="Lato"/>
              <a:buChar char="●"/>
              <a:defRPr sz="1000"/>
            </a:lvl7pPr>
            <a:lvl8pPr indent="-292100" lvl="7" marL="3657600">
              <a:spcBef>
                <a:spcPts val="800"/>
              </a:spcBef>
              <a:spcAft>
                <a:spcPts val="0"/>
              </a:spcAft>
              <a:buClr>
                <a:schemeClr val="lt1"/>
              </a:buClr>
              <a:buSzPts val="1000"/>
              <a:buFont typeface="Lato"/>
              <a:buChar char="○"/>
              <a:defRPr sz="1000"/>
            </a:lvl8pPr>
            <a:lvl9pPr indent="-292100" lvl="8" marL="4114800">
              <a:spcBef>
                <a:spcPts val="800"/>
              </a:spcBef>
              <a:spcAft>
                <a:spcPts val="800"/>
              </a:spcAft>
              <a:buClr>
                <a:schemeClr val="lt1"/>
              </a:buClr>
              <a:buSzPts val="1000"/>
              <a:buFont typeface="Lato"/>
              <a:buChar char="■"/>
              <a:defRPr sz="1000"/>
            </a:lvl9pPr>
          </a:lstStyle>
          <a:p/>
        </p:txBody>
      </p:sp>
      <p:sp>
        <p:nvSpPr>
          <p:cNvPr id="158" name="Google Shape;158;p15"/>
          <p:cNvSpPr txBox="1"/>
          <p:nvPr>
            <p:ph idx="5" type="subTitle"/>
          </p:nvPr>
        </p:nvSpPr>
        <p:spPr>
          <a:xfrm>
            <a:off x="276075" y="3759625"/>
            <a:ext cx="2463300" cy="1494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sz="1000"/>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p:txBody>
      </p:sp>
      <p:sp>
        <p:nvSpPr>
          <p:cNvPr id="159" name="Google Shape;159;p15"/>
          <p:cNvSpPr txBox="1"/>
          <p:nvPr>
            <p:ph idx="6" type="body"/>
          </p:nvPr>
        </p:nvSpPr>
        <p:spPr>
          <a:xfrm>
            <a:off x="3074775" y="4018238"/>
            <a:ext cx="2463300" cy="6885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800"/>
              </a:spcBef>
              <a:spcAft>
                <a:spcPts val="0"/>
              </a:spcAft>
              <a:buClr>
                <a:schemeClr val="lt1"/>
              </a:buClr>
              <a:buSzPts val="1000"/>
              <a:buFont typeface="Lato"/>
              <a:buChar char="○"/>
              <a:defRPr sz="1000"/>
            </a:lvl2pPr>
            <a:lvl3pPr indent="-292100" lvl="2" marL="1371600">
              <a:spcBef>
                <a:spcPts val="800"/>
              </a:spcBef>
              <a:spcAft>
                <a:spcPts val="0"/>
              </a:spcAft>
              <a:buClr>
                <a:schemeClr val="lt1"/>
              </a:buClr>
              <a:buSzPts val="1000"/>
              <a:buFont typeface="Lato"/>
              <a:buChar char="■"/>
              <a:defRPr sz="1000"/>
            </a:lvl3pPr>
            <a:lvl4pPr indent="-292100" lvl="3" marL="1828800">
              <a:spcBef>
                <a:spcPts val="800"/>
              </a:spcBef>
              <a:spcAft>
                <a:spcPts val="0"/>
              </a:spcAft>
              <a:buClr>
                <a:schemeClr val="lt1"/>
              </a:buClr>
              <a:buSzPts val="1000"/>
              <a:buFont typeface="Lato"/>
              <a:buChar char="●"/>
              <a:defRPr sz="1000"/>
            </a:lvl4pPr>
            <a:lvl5pPr indent="-292100" lvl="4" marL="2286000">
              <a:spcBef>
                <a:spcPts val="800"/>
              </a:spcBef>
              <a:spcAft>
                <a:spcPts val="0"/>
              </a:spcAft>
              <a:buClr>
                <a:schemeClr val="lt1"/>
              </a:buClr>
              <a:buSzPts val="1000"/>
              <a:buFont typeface="Lato"/>
              <a:buChar char="○"/>
              <a:defRPr sz="1000"/>
            </a:lvl5pPr>
            <a:lvl6pPr indent="-292100" lvl="5" marL="2743200">
              <a:spcBef>
                <a:spcPts val="800"/>
              </a:spcBef>
              <a:spcAft>
                <a:spcPts val="0"/>
              </a:spcAft>
              <a:buClr>
                <a:schemeClr val="lt1"/>
              </a:buClr>
              <a:buSzPts val="1000"/>
              <a:buFont typeface="Lato"/>
              <a:buChar char="■"/>
              <a:defRPr sz="1000"/>
            </a:lvl6pPr>
            <a:lvl7pPr indent="-292100" lvl="6" marL="3200400">
              <a:spcBef>
                <a:spcPts val="800"/>
              </a:spcBef>
              <a:spcAft>
                <a:spcPts val="0"/>
              </a:spcAft>
              <a:buClr>
                <a:schemeClr val="lt1"/>
              </a:buClr>
              <a:buSzPts val="1000"/>
              <a:buFont typeface="Lato"/>
              <a:buChar char="●"/>
              <a:defRPr sz="1000"/>
            </a:lvl7pPr>
            <a:lvl8pPr indent="-292100" lvl="7" marL="3657600">
              <a:spcBef>
                <a:spcPts val="800"/>
              </a:spcBef>
              <a:spcAft>
                <a:spcPts val="0"/>
              </a:spcAft>
              <a:buClr>
                <a:schemeClr val="lt1"/>
              </a:buClr>
              <a:buSzPts val="1000"/>
              <a:buFont typeface="Lato"/>
              <a:buChar char="○"/>
              <a:defRPr sz="1000"/>
            </a:lvl8pPr>
            <a:lvl9pPr indent="-292100" lvl="8" marL="4114800">
              <a:spcBef>
                <a:spcPts val="800"/>
              </a:spcBef>
              <a:spcAft>
                <a:spcPts val="800"/>
              </a:spcAft>
              <a:buClr>
                <a:schemeClr val="lt1"/>
              </a:buClr>
              <a:buSzPts val="1000"/>
              <a:buFont typeface="Lato"/>
              <a:buChar char="■"/>
              <a:defRPr sz="1000"/>
            </a:lvl9pPr>
          </a:lstStyle>
          <a:p/>
        </p:txBody>
      </p:sp>
      <p:sp>
        <p:nvSpPr>
          <p:cNvPr id="160" name="Google Shape;160;p15"/>
          <p:cNvSpPr txBox="1"/>
          <p:nvPr>
            <p:ph idx="7" type="subTitle"/>
          </p:nvPr>
        </p:nvSpPr>
        <p:spPr>
          <a:xfrm>
            <a:off x="3074775" y="3759625"/>
            <a:ext cx="2463300" cy="1494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sz="1000"/>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p:txBody>
      </p:sp>
      <p:sp>
        <p:nvSpPr>
          <p:cNvPr id="161" name="Google Shape;161;p15"/>
          <p:cNvSpPr txBox="1"/>
          <p:nvPr>
            <p:ph idx="8" type="body"/>
          </p:nvPr>
        </p:nvSpPr>
        <p:spPr>
          <a:xfrm>
            <a:off x="5873475" y="4018238"/>
            <a:ext cx="2463300" cy="6885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800"/>
              </a:spcBef>
              <a:spcAft>
                <a:spcPts val="0"/>
              </a:spcAft>
              <a:buClr>
                <a:schemeClr val="lt1"/>
              </a:buClr>
              <a:buSzPts val="1000"/>
              <a:buFont typeface="Lato"/>
              <a:buChar char="○"/>
              <a:defRPr sz="1000"/>
            </a:lvl2pPr>
            <a:lvl3pPr indent="-292100" lvl="2" marL="1371600">
              <a:spcBef>
                <a:spcPts val="800"/>
              </a:spcBef>
              <a:spcAft>
                <a:spcPts val="0"/>
              </a:spcAft>
              <a:buClr>
                <a:schemeClr val="lt1"/>
              </a:buClr>
              <a:buSzPts val="1000"/>
              <a:buFont typeface="Lato"/>
              <a:buChar char="■"/>
              <a:defRPr sz="1000"/>
            </a:lvl3pPr>
            <a:lvl4pPr indent="-292100" lvl="3" marL="1828800">
              <a:spcBef>
                <a:spcPts val="800"/>
              </a:spcBef>
              <a:spcAft>
                <a:spcPts val="0"/>
              </a:spcAft>
              <a:buClr>
                <a:schemeClr val="lt1"/>
              </a:buClr>
              <a:buSzPts val="1000"/>
              <a:buFont typeface="Lato"/>
              <a:buChar char="●"/>
              <a:defRPr sz="1000"/>
            </a:lvl4pPr>
            <a:lvl5pPr indent="-292100" lvl="4" marL="2286000">
              <a:spcBef>
                <a:spcPts val="800"/>
              </a:spcBef>
              <a:spcAft>
                <a:spcPts val="0"/>
              </a:spcAft>
              <a:buClr>
                <a:schemeClr val="lt1"/>
              </a:buClr>
              <a:buSzPts val="1000"/>
              <a:buFont typeface="Lato"/>
              <a:buChar char="○"/>
              <a:defRPr sz="1000"/>
            </a:lvl5pPr>
            <a:lvl6pPr indent="-292100" lvl="5" marL="2743200">
              <a:spcBef>
                <a:spcPts val="800"/>
              </a:spcBef>
              <a:spcAft>
                <a:spcPts val="0"/>
              </a:spcAft>
              <a:buClr>
                <a:schemeClr val="lt1"/>
              </a:buClr>
              <a:buSzPts val="1000"/>
              <a:buFont typeface="Lato"/>
              <a:buChar char="■"/>
              <a:defRPr sz="1000"/>
            </a:lvl6pPr>
            <a:lvl7pPr indent="-292100" lvl="6" marL="3200400">
              <a:spcBef>
                <a:spcPts val="800"/>
              </a:spcBef>
              <a:spcAft>
                <a:spcPts val="0"/>
              </a:spcAft>
              <a:buClr>
                <a:schemeClr val="lt1"/>
              </a:buClr>
              <a:buSzPts val="1000"/>
              <a:buFont typeface="Lato"/>
              <a:buChar char="●"/>
              <a:defRPr sz="1000"/>
            </a:lvl7pPr>
            <a:lvl8pPr indent="-292100" lvl="7" marL="3657600">
              <a:spcBef>
                <a:spcPts val="800"/>
              </a:spcBef>
              <a:spcAft>
                <a:spcPts val="0"/>
              </a:spcAft>
              <a:buClr>
                <a:schemeClr val="lt1"/>
              </a:buClr>
              <a:buSzPts val="1000"/>
              <a:buFont typeface="Lato"/>
              <a:buChar char="○"/>
              <a:defRPr sz="1000"/>
            </a:lvl8pPr>
            <a:lvl9pPr indent="-292100" lvl="8" marL="4114800">
              <a:spcBef>
                <a:spcPts val="800"/>
              </a:spcBef>
              <a:spcAft>
                <a:spcPts val="800"/>
              </a:spcAft>
              <a:buClr>
                <a:schemeClr val="lt1"/>
              </a:buClr>
              <a:buSzPts val="1000"/>
              <a:buFont typeface="Lato"/>
              <a:buChar char="■"/>
              <a:defRPr sz="1000"/>
            </a:lvl9pPr>
          </a:lstStyle>
          <a:p/>
        </p:txBody>
      </p:sp>
      <p:sp>
        <p:nvSpPr>
          <p:cNvPr id="162" name="Google Shape;162;p15"/>
          <p:cNvSpPr txBox="1"/>
          <p:nvPr>
            <p:ph idx="9" type="subTitle"/>
          </p:nvPr>
        </p:nvSpPr>
        <p:spPr>
          <a:xfrm>
            <a:off x="5873475" y="3759625"/>
            <a:ext cx="2463300" cy="1494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sz="1000"/>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p:txBody>
      </p:sp>
      <p:sp>
        <p:nvSpPr>
          <p:cNvPr id="163" name="Google Shape;163;p15"/>
          <p:cNvSpPr/>
          <p:nvPr>
            <p:ph idx="13" type="pic"/>
          </p:nvPr>
        </p:nvSpPr>
        <p:spPr>
          <a:xfrm>
            <a:off x="276075" y="2076900"/>
            <a:ext cx="2463300" cy="1570200"/>
          </a:xfrm>
          <a:prstGeom prst="rect">
            <a:avLst/>
          </a:prstGeom>
          <a:noFill/>
          <a:ln>
            <a:noFill/>
          </a:ln>
        </p:spPr>
      </p:sp>
      <p:sp>
        <p:nvSpPr>
          <p:cNvPr id="164" name="Google Shape;164;p15"/>
          <p:cNvSpPr/>
          <p:nvPr>
            <p:ph idx="14" type="pic"/>
          </p:nvPr>
        </p:nvSpPr>
        <p:spPr>
          <a:xfrm>
            <a:off x="3074775" y="2076900"/>
            <a:ext cx="2463300" cy="1570200"/>
          </a:xfrm>
          <a:prstGeom prst="rect">
            <a:avLst/>
          </a:prstGeom>
          <a:noFill/>
          <a:ln>
            <a:noFill/>
          </a:ln>
        </p:spPr>
      </p:sp>
      <p:sp>
        <p:nvSpPr>
          <p:cNvPr id="165" name="Google Shape;165;p15"/>
          <p:cNvSpPr/>
          <p:nvPr>
            <p:ph idx="15" type="pic"/>
          </p:nvPr>
        </p:nvSpPr>
        <p:spPr>
          <a:xfrm>
            <a:off x="5873475" y="2073688"/>
            <a:ext cx="2463300" cy="1570200"/>
          </a:xfrm>
          <a:prstGeom prst="rect">
            <a:avLst/>
          </a:prstGeom>
          <a:noFill/>
          <a:ln>
            <a:noFill/>
          </a:ln>
        </p:spPr>
      </p:sp>
      <p:sp>
        <p:nvSpPr>
          <p:cNvPr id="166" name="Google Shape;166;p1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display 3">
  <p:cSld name="CUSTOM_1_1_1">
    <p:spTree>
      <p:nvGrpSpPr>
        <p:cNvPr id="167" name="Shape 167"/>
        <p:cNvGrpSpPr/>
        <p:nvPr/>
      </p:nvGrpSpPr>
      <p:grpSpPr>
        <a:xfrm>
          <a:off x="0" y="0"/>
          <a:ext cx="0" cy="0"/>
          <a:chOff x="0" y="0"/>
          <a:chExt cx="0" cy="0"/>
        </a:xfrm>
      </p:grpSpPr>
      <p:sp>
        <p:nvSpPr>
          <p:cNvPr id="168" name="Google Shape;168;p16"/>
          <p:cNvSpPr txBox="1"/>
          <p:nvPr/>
        </p:nvSpPr>
        <p:spPr>
          <a:xfrm>
            <a:off x="8656458" y="4815950"/>
            <a:ext cx="336000" cy="1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sz="800">
                <a:latin typeface="Lato"/>
                <a:ea typeface="Lato"/>
                <a:cs typeface="Lato"/>
                <a:sym typeface="Lato"/>
              </a:rPr>
              <a:t>‹#›</a:t>
            </a:fld>
            <a:endParaRPr sz="800">
              <a:latin typeface="Lato"/>
              <a:ea typeface="Lato"/>
              <a:cs typeface="Lato"/>
              <a:sym typeface="Lato"/>
            </a:endParaRPr>
          </a:p>
        </p:txBody>
      </p:sp>
      <p:sp>
        <p:nvSpPr>
          <p:cNvPr id="169" name="Google Shape;169;p16"/>
          <p:cNvSpPr txBox="1"/>
          <p:nvPr>
            <p:ph type="title"/>
          </p:nvPr>
        </p:nvSpPr>
        <p:spPr>
          <a:xfrm>
            <a:off x="837250" y="457200"/>
            <a:ext cx="6885600" cy="3879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170" name="Google Shape;170;p16"/>
          <p:cNvSpPr txBox="1"/>
          <p:nvPr>
            <p:ph idx="1" type="subTitle"/>
          </p:nvPr>
        </p:nvSpPr>
        <p:spPr>
          <a:xfrm>
            <a:off x="276075" y="520738"/>
            <a:ext cx="336000" cy="226500"/>
          </a:xfrm>
          <a:prstGeom prst="rect">
            <a:avLst/>
          </a:prstGeom>
        </p:spPr>
        <p:txBody>
          <a:bodyPr anchorCtr="0" anchor="ctr" bIns="0" lIns="0" spcFirstLastPara="1" rIns="0" wrap="square" tIns="0">
            <a:noAutofit/>
          </a:bodyPr>
          <a:lstStyle>
            <a:lvl1pPr lvl="0">
              <a:lnSpc>
                <a:spcPct val="115000"/>
              </a:lnSpc>
              <a:spcBef>
                <a:spcPts val="0"/>
              </a:spcBef>
              <a:spcAft>
                <a:spcPts val="0"/>
              </a:spcAft>
              <a:buNone/>
              <a:defRPr>
                <a:latin typeface="Playfair Display"/>
                <a:ea typeface="Playfair Display"/>
                <a:cs typeface="Playfair Display"/>
                <a:sym typeface="Playfair Display"/>
              </a:defRPr>
            </a:lvl1pPr>
            <a:lvl2pPr lvl="1">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2pPr>
            <a:lvl3pPr lvl="2">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3pPr>
            <a:lvl4pPr lvl="3">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4pPr>
            <a:lvl5pPr lvl="4">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5pPr>
            <a:lvl6pPr lvl="5">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6pPr>
            <a:lvl7pPr lvl="6">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7pPr>
            <a:lvl8pPr lvl="7">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8pPr>
            <a:lvl9pPr lvl="8">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9pPr>
          </a:lstStyle>
          <a:p/>
        </p:txBody>
      </p:sp>
      <p:sp>
        <p:nvSpPr>
          <p:cNvPr id="171" name="Google Shape;171;p16"/>
          <p:cNvSpPr txBox="1"/>
          <p:nvPr>
            <p:ph idx="2"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172" name="Google Shape;172;p1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73" name="Shape 173"/>
        <p:cNvGrpSpPr/>
        <p:nvPr/>
      </p:nvGrpSpPr>
      <p:grpSpPr>
        <a:xfrm>
          <a:off x="0" y="0"/>
          <a:ext cx="0" cy="0"/>
          <a:chOff x="0" y="0"/>
          <a:chExt cx="0" cy="0"/>
        </a:xfrm>
      </p:grpSpPr>
      <p:sp>
        <p:nvSpPr>
          <p:cNvPr id="174" name="Google Shape;174;p17"/>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5200"/>
              <a:buChar char="●"/>
              <a:defRPr sz="5200"/>
            </a:lvl1pPr>
            <a:lvl2pPr lvl="1" algn="ctr">
              <a:spcBef>
                <a:spcPts val="0"/>
              </a:spcBef>
              <a:spcAft>
                <a:spcPts val="0"/>
              </a:spcAft>
              <a:buSzPts val="5200"/>
              <a:buChar char="○"/>
              <a:defRPr sz="5200"/>
            </a:lvl2pPr>
            <a:lvl3pPr lvl="2" algn="ctr">
              <a:spcBef>
                <a:spcPts val="0"/>
              </a:spcBef>
              <a:spcAft>
                <a:spcPts val="0"/>
              </a:spcAft>
              <a:buSzPts val="5200"/>
              <a:buChar char="■"/>
              <a:defRPr sz="5200"/>
            </a:lvl3pPr>
            <a:lvl4pPr lvl="3" algn="ctr">
              <a:spcBef>
                <a:spcPts val="0"/>
              </a:spcBef>
              <a:spcAft>
                <a:spcPts val="0"/>
              </a:spcAft>
              <a:buSzPts val="5200"/>
              <a:buChar char="●"/>
              <a:defRPr sz="5200"/>
            </a:lvl4pPr>
            <a:lvl5pPr lvl="4" algn="ctr">
              <a:spcBef>
                <a:spcPts val="0"/>
              </a:spcBef>
              <a:spcAft>
                <a:spcPts val="0"/>
              </a:spcAft>
              <a:buSzPts val="5200"/>
              <a:buChar char="○"/>
              <a:defRPr sz="5200"/>
            </a:lvl5pPr>
            <a:lvl6pPr lvl="5" algn="ctr">
              <a:spcBef>
                <a:spcPts val="0"/>
              </a:spcBef>
              <a:spcAft>
                <a:spcPts val="0"/>
              </a:spcAft>
              <a:buSzPts val="5200"/>
              <a:buChar char="■"/>
              <a:defRPr sz="5200"/>
            </a:lvl6pPr>
            <a:lvl7pPr lvl="6" algn="ctr">
              <a:spcBef>
                <a:spcPts val="0"/>
              </a:spcBef>
              <a:spcAft>
                <a:spcPts val="0"/>
              </a:spcAft>
              <a:buSzPts val="5200"/>
              <a:buChar char="●"/>
              <a:defRPr sz="5200"/>
            </a:lvl7pPr>
            <a:lvl8pPr lvl="7" algn="ctr">
              <a:spcBef>
                <a:spcPts val="0"/>
              </a:spcBef>
              <a:spcAft>
                <a:spcPts val="0"/>
              </a:spcAft>
              <a:buSzPts val="5200"/>
              <a:buChar char="○"/>
              <a:defRPr sz="5200"/>
            </a:lvl8pPr>
            <a:lvl9pPr lvl="8" algn="ctr">
              <a:spcBef>
                <a:spcPts val="0"/>
              </a:spcBef>
              <a:spcAft>
                <a:spcPts val="0"/>
              </a:spcAft>
              <a:buSzPts val="5200"/>
              <a:buChar char="■"/>
              <a:defRPr sz="5200"/>
            </a:lvl9pPr>
          </a:lstStyle>
          <a:p/>
        </p:txBody>
      </p:sp>
      <p:sp>
        <p:nvSpPr>
          <p:cNvPr id="175" name="Google Shape;175;p17"/>
          <p:cNvSpPr txBox="1"/>
          <p:nvPr>
            <p:ph idx="1" type="subTitle"/>
          </p:nvPr>
        </p:nvSpPr>
        <p:spPr>
          <a:xfrm>
            <a:off x="311700" y="2834125"/>
            <a:ext cx="8520600" cy="792600"/>
          </a:xfrm>
          <a:prstGeom prst="rect">
            <a:avLst/>
          </a:prstGeom>
        </p:spPr>
        <p:txBody>
          <a:bodyPr anchorCtr="0" anchor="t" bIns="91425" lIns="0" spcFirstLastPara="1" rIns="91425" wrap="square" tIns="91425">
            <a:no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p:txBody>
      </p:sp>
      <p:sp>
        <p:nvSpPr>
          <p:cNvPr id="176" name="Google Shape;176;p1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177" name="Shape 177"/>
        <p:cNvGrpSpPr/>
        <p:nvPr/>
      </p:nvGrpSpPr>
      <p:grpSpPr>
        <a:xfrm>
          <a:off x="0" y="0"/>
          <a:ext cx="0" cy="0"/>
          <a:chOff x="0" y="0"/>
          <a:chExt cx="0" cy="0"/>
        </a:xfrm>
      </p:grpSpPr>
      <p:sp>
        <p:nvSpPr>
          <p:cNvPr id="178" name="Google Shape;178;p18"/>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600"/>
              <a:buChar char="●"/>
              <a:defRPr sz="3600"/>
            </a:lvl1pPr>
            <a:lvl2pPr lvl="1" algn="ctr">
              <a:spcBef>
                <a:spcPts val="0"/>
              </a:spcBef>
              <a:spcAft>
                <a:spcPts val="0"/>
              </a:spcAft>
              <a:buSzPts val="3600"/>
              <a:buChar char="○"/>
              <a:defRPr sz="3600"/>
            </a:lvl2pPr>
            <a:lvl3pPr lvl="2" algn="ctr">
              <a:spcBef>
                <a:spcPts val="0"/>
              </a:spcBef>
              <a:spcAft>
                <a:spcPts val="0"/>
              </a:spcAft>
              <a:buSzPts val="3600"/>
              <a:buChar char="■"/>
              <a:defRPr sz="3600"/>
            </a:lvl3pPr>
            <a:lvl4pPr lvl="3" algn="ctr">
              <a:spcBef>
                <a:spcPts val="0"/>
              </a:spcBef>
              <a:spcAft>
                <a:spcPts val="0"/>
              </a:spcAft>
              <a:buSzPts val="3600"/>
              <a:buChar char="●"/>
              <a:defRPr sz="3600"/>
            </a:lvl4pPr>
            <a:lvl5pPr lvl="4" algn="ctr">
              <a:spcBef>
                <a:spcPts val="0"/>
              </a:spcBef>
              <a:spcAft>
                <a:spcPts val="0"/>
              </a:spcAft>
              <a:buSzPts val="3600"/>
              <a:buChar char="○"/>
              <a:defRPr sz="3600"/>
            </a:lvl5pPr>
            <a:lvl6pPr lvl="5" algn="ctr">
              <a:spcBef>
                <a:spcPts val="0"/>
              </a:spcBef>
              <a:spcAft>
                <a:spcPts val="0"/>
              </a:spcAft>
              <a:buSzPts val="3600"/>
              <a:buChar char="■"/>
              <a:defRPr sz="3600"/>
            </a:lvl6pPr>
            <a:lvl7pPr lvl="6" algn="ctr">
              <a:spcBef>
                <a:spcPts val="0"/>
              </a:spcBef>
              <a:spcAft>
                <a:spcPts val="0"/>
              </a:spcAft>
              <a:buSzPts val="3600"/>
              <a:buChar char="●"/>
              <a:defRPr sz="3600"/>
            </a:lvl7pPr>
            <a:lvl8pPr lvl="7" algn="ctr">
              <a:spcBef>
                <a:spcPts val="0"/>
              </a:spcBef>
              <a:spcAft>
                <a:spcPts val="0"/>
              </a:spcAft>
              <a:buSzPts val="3600"/>
              <a:buChar char="○"/>
              <a:defRPr sz="3600"/>
            </a:lvl8pPr>
            <a:lvl9pPr lvl="8" algn="ctr">
              <a:spcBef>
                <a:spcPts val="0"/>
              </a:spcBef>
              <a:spcAft>
                <a:spcPts val="0"/>
              </a:spcAft>
              <a:buSzPts val="3600"/>
              <a:buChar char="■"/>
              <a:defRPr sz="3600"/>
            </a:lvl9pPr>
          </a:lstStyle>
          <a:p/>
        </p:txBody>
      </p:sp>
      <p:sp>
        <p:nvSpPr>
          <p:cNvPr id="179" name="Google Shape;179;p1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 and body">
    <p:spTree>
      <p:nvGrpSpPr>
        <p:cNvPr id="180" name="Shape 180"/>
        <p:cNvGrpSpPr/>
        <p:nvPr/>
      </p:nvGrpSpPr>
      <p:grpSpPr>
        <a:xfrm>
          <a:off x="0" y="0"/>
          <a:ext cx="0" cy="0"/>
          <a:chOff x="0" y="0"/>
          <a:chExt cx="0" cy="0"/>
        </a:xfrm>
      </p:grpSpPr>
      <p:sp>
        <p:nvSpPr>
          <p:cNvPr id="181" name="Google Shape;181;p19"/>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182" name="Google Shape;182;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183" name="Google Shape;183;p1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 and two columns">
    <p:spTree>
      <p:nvGrpSpPr>
        <p:cNvPr id="184" name="Shape 184"/>
        <p:cNvGrpSpPr/>
        <p:nvPr/>
      </p:nvGrpSpPr>
      <p:grpSpPr>
        <a:xfrm>
          <a:off x="0" y="0"/>
          <a:ext cx="0" cy="0"/>
          <a:chOff x="0" y="0"/>
          <a:chExt cx="0" cy="0"/>
        </a:xfrm>
      </p:grpSpPr>
      <p:sp>
        <p:nvSpPr>
          <p:cNvPr id="185" name="Google Shape;185;p20"/>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186" name="Google Shape;186;p20"/>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187" name="Google Shape;187;p20"/>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188" name="Google Shape;188;p2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text boxes">
  <p:cSld name="BLANK_1_1_1_1_8">
    <p:spTree>
      <p:nvGrpSpPr>
        <p:cNvPr id="13" name="Shape 13"/>
        <p:cNvGrpSpPr/>
        <p:nvPr/>
      </p:nvGrpSpPr>
      <p:grpSpPr>
        <a:xfrm>
          <a:off x="0" y="0"/>
          <a:ext cx="0" cy="0"/>
          <a:chOff x="0" y="0"/>
          <a:chExt cx="0" cy="0"/>
        </a:xfrm>
      </p:grpSpPr>
      <p:sp>
        <p:nvSpPr>
          <p:cNvPr id="14" name="Google Shape;14;p3"/>
          <p:cNvSpPr txBox="1"/>
          <p:nvPr>
            <p:ph type="title"/>
          </p:nvPr>
        </p:nvSpPr>
        <p:spPr>
          <a:xfrm>
            <a:off x="276075" y="457200"/>
            <a:ext cx="57132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15" name="Google Shape;15;p3"/>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16" name="Google Shape;16;p3"/>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17" name="Google Shape;17;p3"/>
          <p:cNvSpPr txBox="1"/>
          <p:nvPr>
            <p:ph idx="2" type="subTitle"/>
          </p:nvPr>
        </p:nvSpPr>
        <p:spPr>
          <a:xfrm>
            <a:off x="407100" y="1488125"/>
            <a:ext cx="1359000" cy="2154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18" name="Google Shape;18;p3"/>
          <p:cNvSpPr txBox="1"/>
          <p:nvPr>
            <p:ph idx="3" type="subTitle"/>
          </p:nvPr>
        </p:nvSpPr>
        <p:spPr>
          <a:xfrm>
            <a:off x="2710550" y="1488125"/>
            <a:ext cx="1359000" cy="2154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19" name="Google Shape;19;p3"/>
          <p:cNvSpPr txBox="1"/>
          <p:nvPr>
            <p:ph idx="4" type="subTitle"/>
          </p:nvPr>
        </p:nvSpPr>
        <p:spPr>
          <a:xfrm>
            <a:off x="5014000" y="1488125"/>
            <a:ext cx="1359000" cy="2154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20" name="Google Shape;20;p3"/>
          <p:cNvSpPr txBox="1"/>
          <p:nvPr>
            <p:ph idx="5" type="subTitle"/>
          </p:nvPr>
        </p:nvSpPr>
        <p:spPr>
          <a:xfrm>
            <a:off x="7317450" y="1488125"/>
            <a:ext cx="1359000" cy="2154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21" name="Google Shape;21;p3"/>
          <p:cNvSpPr txBox="1"/>
          <p:nvPr>
            <p:ph idx="6" type="body"/>
          </p:nvPr>
        </p:nvSpPr>
        <p:spPr>
          <a:xfrm>
            <a:off x="407100" y="1895400"/>
            <a:ext cx="1422300" cy="7557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22" name="Google Shape;22;p3"/>
          <p:cNvSpPr txBox="1"/>
          <p:nvPr>
            <p:ph idx="7" type="body"/>
          </p:nvPr>
        </p:nvSpPr>
        <p:spPr>
          <a:xfrm>
            <a:off x="2710550" y="1895400"/>
            <a:ext cx="1422300" cy="7557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23" name="Google Shape;23;p3"/>
          <p:cNvSpPr txBox="1"/>
          <p:nvPr>
            <p:ph idx="8" type="body"/>
          </p:nvPr>
        </p:nvSpPr>
        <p:spPr>
          <a:xfrm>
            <a:off x="5014000" y="1895400"/>
            <a:ext cx="1422300" cy="7557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24" name="Google Shape;24;p3"/>
          <p:cNvSpPr txBox="1"/>
          <p:nvPr>
            <p:ph idx="9" type="body"/>
          </p:nvPr>
        </p:nvSpPr>
        <p:spPr>
          <a:xfrm>
            <a:off x="7317450" y="1895400"/>
            <a:ext cx="1422300" cy="7557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89" name="Shape 189"/>
        <p:cNvGrpSpPr/>
        <p:nvPr/>
      </p:nvGrpSpPr>
      <p:grpSpPr>
        <a:xfrm>
          <a:off x="0" y="0"/>
          <a:ext cx="0" cy="0"/>
          <a:chOff x="0" y="0"/>
          <a:chExt cx="0" cy="0"/>
        </a:xfrm>
      </p:grpSpPr>
      <p:sp>
        <p:nvSpPr>
          <p:cNvPr id="190" name="Google Shape;190;p21"/>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191" name="Google Shape;191;p2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192" name="Shape 192"/>
        <p:cNvGrpSpPr/>
        <p:nvPr/>
      </p:nvGrpSpPr>
      <p:grpSpPr>
        <a:xfrm>
          <a:off x="0" y="0"/>
          <a:ext cx="0" cy="0"/>
          <a:chOff x="0" y="0"/>
          <a:chExt cx="0" cy="0"/>
        </a:xfrm>
      </p:grpSpPr>
      <p:sp>
        <p:nvSpPr>
          <p:cNvPr id="193" name="Google Shape;193;p22"/>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SzPts val="2400"/>
              <a:buChar char="●"/>
              <a:defRPr sz="2400"/>
            </a:lvl1pPr>
            <a:lvl2pPr lvl="1">
              <a:spcBef>
                <a:spcPts val="0"/>
              </a:spcBef>
              <a:spcAft>
                <a:spcPts val="0"/>
              </a:spcAft>
              <a:buSzPts val="2400"/>
              <a:buChar char="○"/>
              <a:defRPr sz="2400"/>
            </a:lvl2pPr>
            <a:lvl3pPr lvl="2">
              <a:spcBef>
                <a:spcPts val="0"/>
              </a:spcBef>
              <a:spcAft>
                <a:spcPts val="0"/>
              </a:spcAft>
              <a:buSzPts val="2400"/>
              <a:buChar char="■"/>
              <a:defRPr sz="2400"/>
            </a:lvl3pPr>
            <a:lvl4pPr lvl="3">
              <a:spcBef>
                <a:spcPts val="0"/>
              </a:spcBef>
              <a:spcAft>
                <a:spcPts val="0"/>
              </a:spcAft>
              <a:buSzPts val="2400"/>
              <a:buChar char="●"/>
              <a:defRPr sz="2400"/>
            </a:lvl4pPr>
            <a:lvl5pPr lvl="4">
              <a:spcBef>
                <a:spcPts val="0"/>
              </a:spcBef>
              <a:spcAft>
                <a:spcPts val="0"/>
              </a:spcAft>
              <a:buSzPts val="2400"/>
              <a:buChar char="○"/>
              <a:defRPr sz="2400"/>
            </a:lvl5pPr>
            <a:lvl6pPr lvl="5">
              <a:spcBef>
                <a:spcPts val="0"/>
              </a:spcBef>
              <a:spcAft>
                <a:spcPts val="0"/>
              </a:spcAft>
              <a:buSzPts val="2400"/>
              <a:buChar char="■"/>
              <a:defRPr sz="2400"/>
            </a:lvl6pPr>
            <a:lvl7pPr lvl="6">
              <a:spcBef>
                <a:spcPts val="0"/>
              </a:spcBef>
              <a:spcAft>
                <a:spcPts val="0"/>
              </a:spcAft>
              <a:buSzPts val="2400"/>
              <a:buChar char="●"/>
              <a:defRPr sz="2400"/>
            </a:lvl7pPr>
            <a:lvl8pPr lvl="7">
              <a:spcBef>
                <a:spcPts val="0"/>
              </a:spcBef>
              <a:spcAft>
                <a:spcPts val="0"/>
              </a:spcAft>
              <a:buSzPts val="2400"/>
              <a:buChar char="○"/>
              <a:defRPr sz="2400"/>
            </a:lvl8pPr>
            <a:lvl9pPr lvl="8">
              <a:spcBef>
                <a:spcPts val="0"/>
              </a:spcBef>
              <a:spcAft>
                <a:spcPts val="0"/>
              </a:spcAft>
              <a:buSzPts val="2400"/>
              <a:buChar char="■"/>
              <a:defRPr sz="2400"/>
            </a:lvl9pPr>
          </a:lstStyle>
          <a:p/>
        </p:txBody>
      </p:sp>
      <p:sp>
        <p:nvSpPr>
          <p:cNvPr id="194" name="Google Shape;194;p22"/>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195" name="Google Shape;195;p2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196" name="Shape 196"/>
        <p:cNvGrpSpPr/>
        <p:nvPr/>
      </p:nvGrpSpPr>
      <p:grpSpPr>
        <a:xfrm>
          <a:off x="0" y="0"/>
          <a:ext cx="0" cy="0"/>
          <a:chOff x="0" y="0"/>
          <a:chExt cx="0" cy="0"/>
        </a:xfrm>
      </p:grpSpPr>
      <p:sp>
        <p:nvSpPr>
          <p:cNvPr id="197" name="Google Shape;197;p23"/>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4800"/>
              <a:buChar char="●"/>
              <a:defRPr sz="4800"/>
            </a:lvl1pPr>
            <a:lvl2pPr lvl="1">
              <a:spcBef>
                <a:spcPts val="0"/>
              </a:spcBef>
              <a:spcAft>
                <a:spcPts val="0"/>
              </a:spcAft>
              <a:buSzPts val="4800"/>
              <a:buChar char="○"/>
              <a:defRPr sz="4800"/>
            </a:lvl2pPr>
            <a:lvl3pPr lvl="2">
              <a:spcBef>
                <a:spcPts val="0"/>
              </a:spcBef>
              <a:spcAft>
                <a:spcPts val="0"/>
              </a:spcAft>
              <a:buSzPts val="4800"/>
              <a:buChar char="■"/>
              <a:defRPr sz="4800"/>
            </a:lvl3pPr>
            <a:lvl4pPr lvl="3">
              <a:spcBef>
                <a:spcPts val="0"/>
              </a:spcBef>
              <a:spcAft>
                <a:spcPts val="0"/>
              </a:spcAft>
              <a:buSzPts val="4800"/>
              <a:buChar char="●"/>
              <a:defRPr sz="4800"/>
            </a:lvl4pPr>
            <a:lvl5pPr lvl="4">
              <a:spcBef>
                <a:spcPts val="0"/>
              </a:spcBef>
              <a:spcAft>
                <a:spcPts val="0"/>
              </a:spcAft>
              <a:buSzPts val="4800"/>
              <a:buChar char="○"/>
              <a:defRPr sz="4800"/>
            </a:lvl5pPr>
            <a:lvl6pPr lvl="5">
              <a:spcBef>
                <a:spcPts val="0"/>
              </a:spcBef>
              <a:spcAft>
                <a:spcPts val="0"/>
              </a:spcAft>
              <a:buSzPts val="4800"/>
              <a:buChar char="■"/>
              <a:defRPr sz="4800"/>
            </a:lvl6pPr>
            <a:lvl7pPr lvl="6">
              <a:spcBef>
                <a:spcPts val="0"/>
              </a:spcBef>
              <a:spcAft>
                <a:spcPts val="0"/>
              </a:spcAft>
              <a:buSzPts val="4800"/>
              <a:buChar char="●"/>
              <a:defRPr sz="4800"/>
            </a:lvl7pPr>
            <a:lvl8pPr lvl="7">
              <a:spcBef>
                <a:spcPts val="0"/>
              </a:spcBef>
              <a:spcAft>
                <a:spcPts val="0"/>
              </a:spcAft>
              <a:buSzPts val="4800"/>
              <a:buChar char="○"/>
              <a:defRPr sz="4800"/>
            </a:lvl8pPr>
            <a:lvl9pPr lvl="8">
              <a:spcBef>
                <a:spcPts val="0"/>
              </a:spcBef>
              <a:spcAft>
                <a:spcPts val="0"/>
              </a:spcAft>
              <a:buSzPts val="4800"/>
              <a:buChar char="■"/>
              <a:defRPr sz="4800"/>
            </a:lvl9pPr>
          </a:lstStyle>
          <a:p/>
        </p:txBody>
      </p:sp>
      <p:sp>
        <p:nvSpPr>
          <p:cNvPr id="198" name="Google Shape;198;p2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199" name="Shape 199"/>
        <p:cNvGrpSpPr/>
        <p:nvPr/>
      </p:nvGrpSpPr>
      <p:grpSpPr>
        <a:xfrm>
          <a:off x="0" y="0"/>
          <a:ext cx="0" cy="0"/>
          <a:chOff x="0" y="0"/>
          <a:chExt cx="0" cy="0"/>
        </a:xfrm>
      </p:grpSpPr>
      <p:sp>
        <p:nvSpPr>
          <p:cNvPr id="200" name="Google Shape;200;p24"/>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4200"/>
              <a:buChar char="●"/>
              <a:defRPr sz="4200"/>
            </a:lvl1pPr>
            <a:lvl2pPr lvl="1" algn="ctr">
              <a:spcBef>
                <a:spcPts val="0"/>
              </a:spcBef>
              <a:spcAft>
                <a:spcPts val="0"/>
              </a:spcAft>
              <a:buSzPts val="4200"/>
              <a:buChar char="○"/>
              <a:defRPr sz="4200"/>
            </a:lvl2pPr>
            <a:lvl3pPr lvl="2" algn="ctr">
              <a:spcBef>
                <a:spcPts val="0"/>
              </a:spcBef>
              <a:spcAft>
                <a:spcPts val="0"/>
              </a:spcAft>
              <a:buSzPts val="4200"/>
              <a:buChar char="■"/>
              <a:defRPr sz="4200"/>
            </a:lvl3pPr>
            <a:lvl4pPr lvl="3" algn="ctr">
              <a:spcBef>
                <a:spcPts val="0"/>
              </a:spcBef>
              <a:spcAft>
                <a:spcPts val="0"/>
              </a:spcAft>
              <a:buSzPts val="4200"/>
              <a:buChar char="●"/>
              <a:defRPr sz="4200"/>
            </a:lvl4pPr>
            <a:lvl5pPr lvl="4" algn="ctr">
              <a:spcBef>
                <a:spcPts val="0"/>
              </a:spcBef>
              <a:spcAft>
                <a:spcPts val="0"/>
              </a:spcAft>
              <a:buSzPts val="4200"/>
              <a:buChar char="○"/>
              <a:defRPr sz="4200"/>
            </a:lvl5pPr>
            <a:lvl6pPr lvl="5" algn="ctr">
              <a:spcBef>
                <a:spcPts val="0"/>
              </a:spcBef>
              <a:spcAft>
                <a:spcPts val="0"/>
              </a:spcAft>
              <a:buSzPts val="4200"/>
              <a:buChar char="■"/>
              <a:defRPr sz="4200"/>
            </a:lvl6pPr>
            <a:lvl7pPr lvl="6" algn="ctr">
              <a:spcBef>
                <a:spcPts val="0"/>
              </a:spcBef>
              <a:spcAft>
                <a:spcPts val="0"/>
              </a:spcAft>
              <a:buSzPts val="4200"/>
              <a:buChar char="●"/>
              <a:defRPr sz="4200"/>
            </a:lvl7pPr>
            <a:lvl8pPr lvl="7" algn="ctr">
              <a:spcBef>
                <a:spcPts val="0"/>
              </a:spcBef>
              <a:spcAft>
                <a:spcPts val="0"/>
              </a:spcAft>
              <a:buSzPts val="4200"/>
              <a:buChar char="○"/>
              <a:defRPr sz="4200"/>
            </a:lvl8pPr>
            <a:lvl9pPr lvl="8" algn="ctr">
              <a:spcBef>
                <a:spcPts val="0"/>
              </a:spcBef>
              <a:spcAft>
                <a:spcPts val="0"/>
              </a:spcAft>
              <a:buSzPts val="4200"/>
              <a:buChar char="■"/>
              <a:defRPr sz="4200"/>
            </a:lvl9pPr>
          </a:lstStyle>
          <a:p/>
        </p:txBody>
      </p:sp>
      <p:sp>
        <p:nvSpPr>
          <p:cNvPr id="201" name="Google Shape;201;p24"/>
          <p:cNvSpPr txBox="1"/>
          <p:nvPr>
            <p:ph idx="1" type="subTitle"/>
          </p:nvPr>
        </p:nvSpPr>
        <p:spPr>
          <a:xfrm>
            <a:off x="265500" y="2803075"/>
            <a:ext cx="4045200" cy="1235100"/>
          </a:xfrm>
          <a:prstGeom prst="rect">
            <a:avLst/>
          </a:prstGeom>
        </p:spPr>
        <p:txBody>
          <a:bodyPr anchorCtr="0" anchor="t" bIns="91425" lIns="0" spcFirstLastPara="1" rIns="91425" wrap="square" tIns="91425">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p:txBody>
      </p:sp>
      <p:sp>
        <p:nvSpPr>
          <p:cNvPr id="202" name="Google Shape;202;p24"/>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03" name="Google Shape;203;p2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204" name="Shape 204"/>
        <p:cNvGrpSpPr/>
        <p:nvPr/>
      </p:nvGrpSpPr>
      <p:grpSpPr>
        <a:xfrm>
          <a:off x="0" y="0"/>
          <a:ext cx="0" cy="0"/>
          <a:chOff x="0" y="0"/>
          <a:chExt cx="0" cy="0"/>
        </a:xfrm>
      </p:grpSpPr>
      <p:sp>
        <p:nvSpPr>
          <p:cNvPr id="205" name="Google Shape;205;p25"/>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200"/>
              <a:buNone/>
              <a:defRPr/>
            </a:lvl1pPr>
          </a:lstStyle>
          <a:p/>
        </p:txBody>
      </p:sp>
      <p:sp>
        <p:nvSpPr>
          <p:cNvPr id="206" name="Google Shape;206;p2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207" name="Shape 207"/>
        <p:cNvGrpSpPr/>
        <p:nvPr/>
      </p:nvGrpSpPr>
      <p:grpSpPr>
        <a:xfrm>
          <a:off x="0" y="0"/>
          <a:ext cx="0" cy="0"/>
          <a:chOff x="0" y="0"/>
          <a:chExt cx="0" cy="0"/>
        </a:xfrm>
      </p:grpSpPr>
      <p:sp>
        <p:nvSpPr>
          <p:cNvPr id="208" name="Google Shape;208;p26"/>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12000"/>
              <a:buChar char="●"/>
              <a:defRPr sz="12000"/>
            </a:lvl1pPr>
            <a:lvl2pPr lvl="1" algn="ctr">
              <a:spcBef>
                <a:spcPts val="0"/>
              </a:spcBef>
              <a:spcAft>
                <a:spcPts val="0"/>
              </a:spcAft>
              <a:buSzPts val="12000"/>
              <a:buChar char="○"/>
              <a:defRPr sz="12000"/>
            </a:lvl2pPr>
            <a:lvl3pPr lvl="2" algn="ctr">
              <a:spcBef>
                <a:spcPts val="0"/>
              </a:spcBef>
              <a:spcAft>
                <a:spcPts val="0"/>
              </a:spcAft>
              <a:buSzPts val="12000"/>
              <a:buChar char="■"/>
              <a:defRPr sz="12000"/>
            </a:lvl3pPr>
            <a:lvl4pPr lvl="3" algn="ctr">
              <a:spcBef>
                <a:spcPts val="0"/>
              </a:spcBef>
              <a:spcAft>
                <a:spcPts val="0"/>
              </a:spcAft>
              <a:buSzPts val="12000"/>
              <a:buChar char="●"/>
              <a:defRPr sz="12000"/>
            </a:lvl4pPr>
            <a:lvl5pPr lvl="4" algn="ctr">
              <a:spcBef>
                <a:spcPts val="0"/>
              </a:spcBef>
              <a:spcAft>
                <a:spcPts val="0"/>
              </a:spcAft>
              <a:buSzPts val="12000"/>
              <a:buChar char="○"/>
              <a:defRPr sz="12000"/>
            </a:lvl5pPr>
            <a:lvl6pPr lvl="5" algn="ctr">
              <a:spcBef>
                <a:spcPts val="0"/>
              </a:spcBef>
              <a:spcAft>
                <a:spcPts val="0"/>
              </a:spcAft>
              <a:buSzPts val="12000"/>
              <a:buChar char="■"/>
              <a:defRPr sz="12000"/>
            </a:lvl6pPr>
            <a:lvl7pPr lvl="6" algn="ctr">
              <a:spcBef>
                <a:spcPts val="0"/>
              </a:spcBef>
              <a:spcAft>
                <a:spcPts val="0"/>
              </a:spcAft>
              <a:buSzPts val="12000"/>
              <a:buChar char="●"/>
              <a:defRPr sz="12000"/>
            </a:lvl7pPr>
            <a:lvl8pPr lvl="7" algn="ctr">
              <a:spcBef>
                <a:spcPts val="0"/>
              </a:spcBef>
              <a:spcAft>
                <a:spcPts val="0"/>
              </a:spcAft>
              <a:buSzPts val="12000"/>
              <a:buChar char="○"/>
              <a:defRPr sz="12000"/>
            </a:lvl8pPr>
            <a:lvl9pPr lvl="8" algn="ctr">
              <a:spcBef>
                <a:spcPts val="0"/>
              </a:spcBef>
              <a:spcAft>
                <a:spcPts val="0"/>
              </a:spcAft>
              <a:buSzPts val="12000"/>
              <a:buChar char="■"/>
              <a:defRPr sz="12000"/>
            </a:lvl9pPr>
          </a:lstStyle>
          <a:p>
            <a:r>
              <a:t>xx%</a:t>
            </a:r>
          </a:p>
        </p:txBody>
      </p:sp>
      <p:sp>
        <p:nvSpPr>
          <p:cNvPr id="209" name="Google Shape;209;p26"/>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SzPts val="1200"/>
              <a:buChar char="●"/>
              <a:defRPr/>
            </a:lvl1pPr>
            <a:lvl2pPr indent="-304800" lvl="1" marL="914400" algn="ctr">
              <a:spcBef>
                <a:spcPts val="0"/>
              </a:spcBef>
              <a:spcAft>
                <a:spcPts val="0"/>
              </a:spcAft>
              <a:buSzPts val="1200"/>
              <a:buChar char="○"/>
              <a:defRPr/>
            </a:lvl2pPr>
            <a:lvl3pPr indent="-304800" lvl="2" marL="1371600" algn="ctr">
              <a:spcBef>
                <a:spcPts val="0"/>
              </a:spcBef>
              <a:spcAft>
                <a:spcPts val="0"/>
              </a:spcAft>
              <a:buSzPts val="1200"/>
              <a:buChar char="■"/>
              <a:defRPr/>
            </a:lvl3pPr>
            <a:lvl4pPr indent="-304800" lvl="3" marL="1828800" algn="ctr">
              <a:spcBef>
                <a:spcPts val="0"/>
              </a:spcBef>
              <a:spcAft>
                <a:spcPts val="0"/>
              </a:spcAft>
              <a:buSzPts val="1200"/>
              <a:buChar char="●"/>
              <a:defRPr/>
            </a:lvl4pPr>
            <a:lvl5pPr indent="-304800" lvl="4" marL="2286000" algn="ctr">
              <a:spcBef>
                <a:spcPts val="0"/>
              </a:spcBef>
              <a:spcAft>
                <a:spcPts val="0"/>
              </a:spcAft>
              <a:buSzPts val="1200"/>
              <a:buChar char="○"/>
              <a:defRPr/>
            </a:lvl5pPr>
            <a:lvl6pPr indent="-304800" lvl="5" marL="2743200" algn="ctr">
              <a:spcBef>
                <a:spcPts val="0"/>
              </a:spcBef>
              <a:spcAft>
                <a:spcPts val="0"/>
              </a:spcAft>
              <a:buSzPts val="1200"/>
              <a:buChar char="■"/>
              <a:defRPr/>
            </a:lvl6pPr>
            <a:lvl7pPr indent="-304800" lvl="6" marL="3200400" algn="ctr">
              <a:spcBef>
                <a:spcPts val="0"/>
              </a:spcBef>
              <a:spcAft>
                <a:spcPts val="0"/>
              </a:spcAft>
              <a:buSzPts val="1200"/>
              <a:buChar char="●"/>
              <a:defRPr/>
            </a:lvl7pPr>
            <a:lvl8pPr indent="-304800" lvl="7" marL="3657600" algn="ctr">
              <a:spcBef>
                <a:spcPts val="0"/>
              </a:spcBef>
              <a:spcAft>
                <a:spcPts val="0"/>
              </a:spcAft>
              <a:buSzPts val="1200"/>
              <a:buChar char="○"/>
              <a:defRPr/>
            </a:lvl8pPr>
            <a:lvl9pPr indent="-304800" lvl="8" marL="4114800" algn="ctr">
              <a:spcBef>
                <a:spcPts val="0"/>
              </a:spcBef>
              <a:spcAft>
                <a:spcPts val="0"/>
              </a:spcAft>
              <a:buSzPts val="1200"/>
              <a:buChar char="■"/>
              <a:defRPr/>
            </a:lvl9pPr>
          </a:lstStyle>
          <a:p/>
        </p:txBody>
      </p:sp>
      <p:sp>
        <p:nvSpPr>
          <p:cNvPr id="210" name="Google Shape;210;p2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11" name="Shape 211"/>
        <p:cNvGrpSpPr/>
        <p:nvPr/>
      </p:nvGrpSpPr>
      <p:grpSpPr>
        <a:xfrm>
          <a:off x="0" y="0"/>
          <a:ext cx="0" cy="0"/>
          <a:chOff x="0" y="0"/>
          <a:chExt cx="0" cy="0"/>
        </a:xfrm>
      </p:grpSpPr>
      <p:sp>
        <p:nvSpPr>
          <p:cNvPr id="212" name="Google Shape;212;p2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spTree>
      <p:nvGrpSpPr>
        <p:cNvPr id="213" name="Shape 213"/>
        <p:cNvGrpSpPr/>
        <p:nvPr/>
      </p:nvGrpSpPr>
      <p:grpSpPr>
        <a:xfrm>
          <a:off x="0" y="0"/>
          <a:ext cx="0" cy="0"/>
          <a:chOff x="0" y="0"/>
          <a:chExt cx="0" cy="0"/>
        </a:xfrm>
      </p:grpSpPr>
      <p:sp>
        <p:nvSpPr>
          <p:cNvPr id="214" name="Google Shape;214;p28"/>
          <p:cNvSpPr txBox="1"/>
          <p:nvPr>
            <p:ph type="title"/>
          </p:nvPr>
        </p:nvSpPr>
        <p:spPr>
          <a:xfrm>
            <a:off x="677325" y="1832775"/>
            <a:ext cx="3217200" cy="1484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5" name="Google Shape;215;p28"/>
          <p:cNvSpPr txBox="1"/>
          <p:nvPr>
            <p:ph idx="1" type="subTitle"/>
          </p:nvPr>
        </p:nvSpPr>
        <p:spPr>
          <a:xfrm>
            <a:off x="4406650" y="393750"/>
            <a:ext cx="44097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16" name="Google Shape;216;p28"/>
          <p:cNvSpPr txBox="1"/>
          <p:nvPr>
            <p:ph idx="2" type="subTitle"/>
          </p:nvPr>
        </p:nvSpPr>
        <p:spPr>
          <a:xfrm>
            <a:off x="4406650" y="1151705"/>
            <a:ext cx="44097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17" name="Google Shape;217;p28"/>
          <p:cNvSpPr txBox="1"/>
          <p:nvPr>
            <p:ph idx="3" type="subTitle"/>
          </p:nvPr>
        </p:nvSpPr>
        <p:spPr>
          <a:xfrm>
            <a:off x="4406650" y="3425570"/>
            <a:ext cx="44097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18" name="Google Shape;218;p28"/>
          <p:cNvSpPr txBox="1"/>
          <p:nvPr>
            <p:ph idx="4" type="subTitle"/>
          </p:nvPr>
        </p:nvSpPr>
        <p:spPr>
          <a:xfrm>
            <a:off x="4406650" y="1909660"/>
            <a:ext cx="44097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19" name="Google Shape;219;p28"/>
          <p:cNvSpPr txBox="1"/>
          <p:nvPr>
            <p:ph idx="5" type="subTitle"/>
          </p:nvPr>
        </p:nvSpPr>
        <p:spPr>
          <a:xfrm>
            <a:off x="4406650" y="4183525"/>
            <a:ext cx="44097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20" name="Google Shape;220;p28"/>
          <p:cNvSpPr txBox="1"/>
          <p:nvPr>
            <p:ph idx="6" type="subTitle"/>
          </p:nvPr>
        </p:nvSpPr>
        <p:spPr>
          <a:xfrm>
            <a:off x="4406650" y="2667615"/>
            <a:ext cx="44097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21" name="Google Shape;221;p2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Title, body and image">
    <p:spTree>
      <p:nvGrpSpPr>
        <p:cNvPr id="222" name="Shape 222"/>
        <p:cNvGrpSpPr/>
        <p:nvPr/>
      </p:nvGrpSpPr>
      <p:grpSpPr>
        <a:xfrm>
          <a:off x="0" y="0"/>
          <a:ext cx="0" cy="0"/>
          <a:chOff x="0" y="0"/>
          <a:chExt cx="0" cy="0"/>
        </a:xfrm>
      </p:grpSpPr>
      <p:sp>
        <p:nvSpPr>
          <p:cNvPr id="223" name="Google Shape;223;p29"/>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224" name="Google Shape;224;p29"/>
          <p:cNvSpPr txBox="1"/>
          <p:nvPr>
            <p:ph idx="1" type="body"/>
          </p:nvPr>
        </p:nvSpPr>
        <p:spPr>
          <a:xfrm>
            <a:off x="311700" y="1152475"/>
            <a:ext cx="4473900" cy="3416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25" name="Google Shape;225;p29"/>
          <p:cNvSpPr/>
          <p:nvPr>
            <p:ph idx="2" type="pic"/>
          </p:nvPr>
        </p:nvSpPr>
        <p:spPr>
          <a:xfrm>
            <a:off x="4992024" y="1152775"/>
            <a:ext cx="3840300" cy="3416400"/>
          </a:xfrm>
          <a:prstGeom prst="rect">
            <a:avLst/>
          </a:prstGeom>
          <a:noFill/>
          <a:ln>
            <a:noFill/>
          </a:ln>
        </p:spPr>
      </p:sp>
      <p:sp>
        <p:nvSpPr>
          <p:cNvPr id="226" name="Google Shape;226;p2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Two big ideas">
    <p:spTree>
      <p:nvGrpSpPr>
        <p:cNvPr id="227" name="Shape 227"/>
        <p:cNvGrpSpPr/>
        <p:nvPr/>
      </p:nvGrpSpPr>
      <p:grpSpPr>
        <a:xfrm>
          <a:off x="0" y="0"/>
          <a:ext cx="0" cy="0"/>
          <a:chOff x="0" y="0"/>
          <a:chExt cx="0" cy="0"/>
        </a:xfrm>
      </p:grpSpPr>
      <p:sp>
        <p:nvSpPr>
          <p:cNvPr id="228" name="Google Shape;228;p30"/>
          <p:cNvSpPr txBox="1"/>
          <p:nvPr>
            <p:ph type="title"/>
          </p:nvPr>
        </p:nvSpPr>
        <p:spPr>
          <a:xfrm>
            <a:off x="483175" y="450025"/>
            <a:ext cx="8184600" cy="758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3000"/>
              <a:buChar char="●"/>
              <a:defRPr sz="3000"/>
            </a:lvl1pPr>
            <a:lvl2pPr lvl="1">
              <a:spcBef>
                <a:spcPts val="0"/>
              </a:spcBef>
              <a:spcAft>
                <a:spcPts val="0"/>
              </a:spcAft>
              <a:buSzPts val="3000"/>
              <a:buChar char="○"/>
              <a:defRPr sz="3000"/>
            </a:lvl2pPr>
            <a:lvl3pPr lvl="2">
              <a:spcBef>
                <a:spcPts val="0"/>
              </a:spcBef>
              <a:spcAft>
                <a:spcPts val="0"/>
              </a:spcAft>
              <a:buSzPts val="3000"/>
              <a:buChar char="■"/>
              <a:defRPr sz="3000"/>
            </a:lvl3pPr>
            <a:lvl4pPr lvl="3">
              <a:spcBef>
                <a:spcPts val="0"/>
              </a:spcBef>
              <a:spcAft>
                <a:spcPts val="0"/>
              </a:spcAft>
              <a:buSzPts val="3000"/>
              <a:buChar char="●"/>
              <a:defRPr sz="3000"/>
            </a:lvl4pPr>
            <a:lvl5pPr lvl="4">
              <a:spcBef>
                <a:spcPts val="0"/>
              </a:spcBef>
              <a:spcAft>
                <a:spcPts val="0"/>
              </a:spcAft>
              <a:buSzPts val="3000"/>
              <a:buChar char="○"/>
              <a:defRPr sz="3000"/>
            </a:lvl5pPr>
            <a:lvl6pPr lvl="5">
              <a:spcBef>
                <a:spcPts val="0"/>
              </a:spcBef>
              <a:spcAft>
                <a:spcPts val="0"/>
              </a:spcAft>
              <a:buSzPts val="3000"/>
              <a:buChar char="■"/>
              <a:defRPr sz="3000"/>
            </a:lvl6pPr>
            <a:lvl7pPr lvl="6">
              <a:spcBef>
                <a:spcPts val="0"/>
              </a:spcBef>
              <a:spcAft>
                <a:spcPts val="0"/>
              </a:spcAft>
              <a:buSzPts val="3000"/>
              <a:buChar char="●"/>
              <a:defRPr sz="3000"/>
            </a:lvl7pPr>
            <a:lvl8pPr lvl="7">
              <a:spcBef>
                <a:spcPts val="0"/>
              </a:spcBef>
              <a:spcAft>
                <a:spcPts val="0"/>
              </a:spcAft>
              <a:buSzPts val="3000"/>
              <a:buChar char="○"/>
              <a:defRPr sz="3000"/>
            </a:lvl8pPr>
            <a:lvl9pPr lvl="8">
              <a:spcBef>
                <a:spcPts val="0"/>
              </a:spcBef>
              <a:spcAft>
                <a:spcPts val="0"/>
              </a:spcAft>
              <a:buSzPts val="3000"/>
              <a:buChar char="■"/>
              <a:defRPr sz="3000"/>
            </a:lvl9pPr>
          </a:lstStyle>
          <a:p/>
        </p:txBody>
      </p:sp>
      <p:sp>
        <p:nvSpPr>
          <p:cNvPr id="229" name="Google Shape;229;p30"/>
          <p:cNvSpPr txBox="1"/>
          <p:nvPr>
            <p:ph idx="1" type="body"/>
          </p:nvPr>
        </p:nvSpPr>
        <p:spPr>
          <a:xfrm>
            <a:off x="483150" y="2237788"/>
            <a:ext cx="36198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30" name="Google Shape;230;p30"/>
          <p:cNvSpPr txBox="1"/>
          <p:nvPr>
            <p:ph idx="2" type="body"/>
          </p:nvPr>
        </p:nvSpPr>
        <p:spPr>
          <a:xfrm>
            <a:off x="5048000" y="2237788"/>
            <a:ext cx="36198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31" name="Google Shape;231;p30"/>
          <p:cNvSpPr txBox="1"/>
          <p:nvPr>
            <p:ph idx="3" type="subTitle"/>
          </p:nvPr>
        </p:nvSpPr>
        <p:spPr>
          <a:xfrm>
            <a:off x="483150" y="1336161"/>
            <a:ext cx="36198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32" name="Google Shape;232;p30"/>
          <p:cNvSpPr txBox="1"/>
          <p:nvPr>
            <p:ph idx="4" type="subTitle"/>
          </p:nvPr>
        </p:nvSpPr>
        <p:spPr>
          <a:xfrm>
            <a:off x="5048000" y="1336161"/>
            <a:ext cx="36198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33" name="Google Shape;233;p3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text boxes with small statement">
  <p:cSld name="BLANK_1_1_1_1_6">
    <p:spTree>
      <p:nvGrpSpPr>
        <p:cNvPr id="25" name="Shape 25"/>
        <p:cNvGrpSpPr/>
        <p:nvPr/>
      </p:nvGrpSpPr>
      <p:grpSpPr>
        <a:xfrm>
          <a:off x="0" y="0"/>
          <a:ext cx="0" cy="0"/>
          <a:chOff x="0" y="0"/>
          <a:chExt cx="0" cy="0"/>
        </a:xfrm>
      </p:grpSpPr>
      <p:sp>
        <p:nvSpPr>
          <p:cNvPr id="26" name="Google Shape;26;p4"/>
          <p:cNvSpPr txBox="1"/>
          <p:nvPr>
            <p:ph idx="1" type="body"/>
          </p:nvPr>
        </p:nvSpPr>
        <p:spPr>
          <a:xfrm>
            <a:off x="5503325" y="524750"/>
            <a:ext cx="3356100" cy="877800"/>
          </a:xfrm>
          <a:prstGeom prst="rect">
            <a:avLst/>
          </a:prstGeom>
        </p:spPr>
        <p:txBody>
          <a:bodyPr anchorCtr="0" anchor="t" bIns="0" lIns="0" spcFirstLastPara="1" rIns="0" wrap="square" tIns="0">
            <a:spAutoFit/>
          </a:bodyPr>
          <a:lstStyle>
            <a:lvl1pPr indent="-342900" lvl="0" marL="457200">
              <a:spcBef>
                <a:spcPts val="0"/>
              </a:spcBef>
              <a:spcAft>
                <a:spcPts val="0"/>
              </a:spcAft>
              <a:buClr>
                <a:schemeClr val="lt1"/>
              </a:buClr>
              <a:buSzPts val="1800"/>
              <a:buFont typeface="Lato"/>
              <a:buChar char="●"/>
              <a:defRPr sz="1800"/>
            </a:lvl1pPr>
            <a:lvl2pPr indent="-342900" lvl="1" marL="914400">
              <a:spcBef>
                <a:spcPts val="0"/>
              </a:spcBef>
              <a:spcAft>
                <a:spcPts val="0"/>
              </a:spcAft>
              <a:buClr>
                <a:schemeClr val="lt1"/>
              </a:buClr>
              <a:buSzPts val="1800"/>
              <a:buFont typeface="Lato"/>
              <a:buChar char="○"/>
              <a:defRPr sz="1800"/>
            </a:lvl2pPr>
            <a:lvl3pPr indent="-342900" lvl="2" marL="1371600">
              <a:spcBef>
                <a:spcPts val="0"/>
              </a:spcBef>
              <a:spcAft>
                <a:spcPts val="0"/>
              </a:spcAft>
              <a:buClr>
                <a:schemeClr val="lt1"/>
              </a:buClr>
              <a:buSzPts val="1800"/>
              <a:buFont typeface="Lato"/>
              <a:buChar char="■"/>
              <a:defRPr sz="1800"/>
            </a:lvl3pPr>
            <a:lvl4pPr indent="-342900" lvl="3" marL="1828800">
              <a:spcBef>
                <a:spcPts val="0"/>
              </a:spcBef>
              <a:spcAft>
                <a:spcPts val="0"/>
              </a:spcAft>
              <a:buClr>
                <a:schemeClr val="lt1"/>
              </a:buClr>
              <a:buSzPts val="1800"/>
              <a:buFont typeface="Lato"/>
              <a:buChar char="●"/>
              <a:defRPr sz="1800"/>
            </a:lvl4pPr>
            <a:lvl5pPr indent="-342900" lvl="4" marL="2286000">
              <a:spcBef>
                <a:spcPts val="0"/>
              </a:spcBef>
              <a:spcAft>
                <a:spcPts val="0"/>
              </a:spcAft>
              <a:buClr>
                <a:schemeClr val="lt1"/>
              </a:buClr>
              <a:buSzPts val="1800"/>
              <a:buFont typeface="Lato"/>
              <a:buChar char="○"/>
              <a:defRPr sz="1800"/>
            </a:lvl5pPr>
            <a:lvl6pPr indent="-342900" lvl="5" marL="2743200">
              <a:spcBef>
                <a:spcPts val="0"/>
              </a:spcBef>
              <a:spcAft>
                <a:spcPts val="0"/>
              </a:spcAft>
              <a:buClr>
                <a:schemeClr val="lt1"/>
              </a:buClr>
              <a:buSzPts val="1800"/>
              <a:buFont typeface="Lato"/>
              <a:buChar char="■"/>
              <a:defRPr sz="1800"/>
            </a:lvl6pPr>
            <a:lvl7pPr indent="-342900" lvl="6" marL="3200400">
              <a:spcBef>
                <a:spcPts val="0"/>
              </a:spcBef>
              <a:spcAft>
                <a:spcPts val="0"/>
              </a:spcAft>
              <a:buClr>
                <a:schemeClr val="lt1"/>
              </a:buClr>
              <a:buSzPts val="1800"/>
              <a:buFont typeface="Lato"/>
              <a:buChar char="●"/>
              <a:defRPr sz="1800"/>
            </a:lvl7pPr>
            <a:lvl8pPr indent="-342900" lvl="7" marL="3657600">
              <a:spcBef>
                <a:spcPts val="0"/>
              </a:spcBef>
              <a:spcAft>
                <a:spcPts val="0"/>
              </a:spcAft>
              <a:buClr>
                <a:schemeClr val="lt1"/>
              </a:buClr>
              <a:buSzPts val="1800"/>
              <a:buFont typeface="Lato"/>
              <a:buChar char="○"/>
              <a:defRPr sz="1800"/>
            </a:lvl8pPr>
            <a:lvl9pPr indent="-342900" lvl="8" marL="4114800">
              <a:spcBef>
                <a:spcPts val="0"/>
              </a:spcBef>
              <a:spcAft>
                <a:spcPts val="0"/>
              </a:spcAft>
              <a:buClr>
                <a:schemeClr val="lt1"/>
              </a:buClr>
              <a:buSzPts val="1800"/>
              <a:buFont typeface="Lato"/>
              <a:buChar char="■"/>
              <a:defRPr sz="1800"/>
            </a:lvl9pPr>
          </a:lstStyle>
          <a:p/>
        </p:txBody>
      </p:sp>
      <p:sp>
        <p:nvSpPr>
          <p:cNvPr id="27" name="Google Shape;27;p4"/>
          <p:cNvSpPr txBox="1"/>
          <p:nvPr>
            <p:ph type="title"/>
          </p:nvPr>
        </p:nvSpPr>
        <p:spPr>
          <a:xfrm>
            <a:off x="276075" y="457200"/>
            <a:ext cx="50001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28" name="Google Shape;28;p4"/>
          <p:cNvSpPr txBox="1"/>
          <p:nvPr>
            <p:ph idx="2"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29" name="Google Shape;29;p4"/>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4"/>
          <p:cNvSpPr txBox="1"/>
          <p:nvPr>
            <p:ph idx="3" type="subTitle"/>
          </p:nvPr>
        </p:nvSpPr>
        <p:spPr>
          <a:xfrm>
            <a:off x="279528" y="2903871"/>
            <a:ext cx="1970100" cy="3363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2pPr>
            <a:lvl3pPr lvl="2">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3pPr>
            <a:lvl4pPr lvl="3">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4pPr>
            <a:lvl5pPr lvl="4">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5pPr>
            <a:lvl6pPr lvl="5">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6pPr>
            <a:lvl7pPr lvl="6">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7pPr>
            <a:lvl8pPr lvl="7">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8pPr>
            <a:lvl9pPr lvl="8">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31" name="Google Shape;31;p4"/>
          <p:cNvSpPr txBox="1"/>
          <p:nvPr>
            <p:ph idx="4" type="subTitle"/>
          </p:nvPr>
        </p:nvSpPr>
        <p:spPr>
          <a:xfrm>
            <a:off x="2489940" y="2903871"/>
            <a:ext cx="1970100" cy="3363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2pPr>
            <a:lvl3pPr lvl="2">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3pPr>
            <a:lvl4pPr lvl="3">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4pPr>
            <a:lvl5pPr lvl="4">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5pPr>
            <a:lvl6pPr lvl="5">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6pPr>
            <a:lvl7pPr lvl="6">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7pPr>
            <a:lvl8pPr lvl="7">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8pPr>
            <a:lvl9pPr lvl="8">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32" name="Google Shape;32;p4"/>
          <p:cNvSpPr txBox="1"/>
          <p:nvPr>
            <p:ph idx="5" type="subTitle"/>
          </p:nvPr>
        </p:nvSpPr>
        <p:spPr>
          <a:xfrm>
            <a:off x="4695138" y="2903871"/>
            <a:ext cx="1970100" cy="3363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2pPr>
            <a:lvl3pPr lvl="2">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3pPr>
            <a:lvl4pPr lvl="3">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4pPr>
            <a:lvl5pPr lvl="4">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5pPr>
            <a:lvl6pPr lvl="5">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6pPr>
            <a:lvl7pPr lvl="6">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7pPr>
            <a:lvl8pPr lvl="7">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8pPr>
            <a:lvl9pPr lvl="8">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33" name="Google Shape;33;p4"/>
          <p:cNvSpPr txBox="1"/>
          <p:nvPr>
            <p:ph idx="6" type="subTitle"/>
          </p:nvPr>
        </p:nvSpPr>
        <p:spPr>
          <a:xfrm>
            <a:off x="6900335" y="2903871"/>
            <a:ext cx="1970100" cy="3363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2pPr>
            <a:lvl3pPr lvl="2">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3pPr>
            <a:lvl4pPr lvl="3">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4pPr>
            <a:lvl5pPr lvl="4">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5pPr>
            <a:lvl6pPr lvl="5">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6pPr>
            <a:lvl7pPr lvl="6">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7pPr>
            <a:lvl8pPr lvl="7">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8pPr>
            <a:lvl9pPr lvl="8">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34" name="Google Shape;34;p4"/>
          <p:cNvSpPr txBox="1"/>
          <p:nvPr>
            <p:ph idx="7" type="body"/>
          </p:nvPr>
        </p:nvSpPr>
        <p:spPr>
          <a:xfrm>
            <a:off x="274950" y="3206259"/>
            <a:ext cx="1970100" cy="10059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35" name="Google Shape;35;p4"/>
          <p:cNvSpPr txBox="1"/>
          <p:nvPr>
            <p:ph idx="8" type="body"/>
          </p:nvPr>
        </p:nvSpPr>
        <p:spPr>
          <a:xfrm>
            <a:off x="2489940" y="3206259"/>
            <a:ext cx="1970100" cy="10059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36" name="Google Shape;36;p4"/>
          <p:cNvSpPr txBox="1"/>
          <p:nvPr>
            <p:ph idx="9" type="body"/>
          </p:nvPr>
        </p:nvSpPr>
        <p:spPr>
          <a:xfrm>
            <a:off x="4704930" y="3206259"/>
            <a:ext cx="1970100" cy="10059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37" name="Google Shape;37;p4"/>
          <p:cNvSpPr txBox="1"/>
          <p:nvPr>
            <p:ph idx="13" type="body"/>
          </p:nvPr>
        </p:nvSpPr>
        <p:spPr>
          <a:xfrm>
            <a:off x="6900335" y="3206259"/>
            <a:ext cx="1970100" cy="10059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38" name="Google Shape;38;p4"/>
          <p:cNvSpPr txBox="1"/>
          <p:nvPr>
            <p:ph idx="14" type="subTitle"/>
          </p:nvPr>
        </p:nvSpPr>
        <p:spPr>
          <a:xfrm>
            <a:off x="279525" y="2672823"/>
            <a:ext cx="382500" cy="147600"/>
          </a:xfrm>
          <a:prstGeom prst="rect">
            <a:avLst/>
          </a:prstGeom>
        </p:spPr>
        <p:txBody>
          <a:bodyPr anchorCtr="0" anchor="b" bIns="0" lIns="0" spcFirstLastPara="1" rIns="91425" wrap="square" tIns="91425">
            <a:noAutofit/>
          </a:bodyPr>
          <a:lstStyle>
            <a:lvl1pPr lvl="0">
              <a:lnSpc>
                <a:spcPct val="90000"/>
              </a:lnSpc>
              <a:spcBef>
                <a:spcPts val="0"/>
              </a:spcBef>
              <a:spcAft>
                <a:spcPts val="0"/>
              </a:spcAft>
              <a:buSzPts val="1000"/>
              <a:buFont typeface="Playfair Display"/>
              <a:buNone/>
              <a:defRPr sz="1000">
                <a:latin typeface="Playfair Display"/>
                <a:ea typeface="Playfair Display"/>
                <a:cs typeface="Playfair Display"/>
                <a:sym typeface="Playfair Display"/>
              </a:defRPr>
            </a:lvl1pPr>
            <a:lvl2pPr lvl="1">
              <a:spcBef>
                <a:spcPts val="0"/>
              </a:spcBef>
              <a:spcAft>
                <a:spcPts val="0"/>
              </a:spcAft>
              <a:buSzPts val="1000"/>
              <a:buFont typeface="Playfair Display"/>
              <a:buNone/>
              <a:defRPr sz="1000">
                <a:latin typeface="Playfair Display"/>
                <a:ea typeface="Playfair Display"/>
                <a:cs typeface="Playfair Display"/>
                <a:sym typeface="Playfair Display"/>
              </a:defRPr>
            </a:lvl2pPr>
            <a:lvl3pPr lvl="2">
              <a:spcBef>
                <a:spcPts val="0"/>
              </a:spcBef>
              <a:spcAft>
                <a:spcPts val="0"/>
              </a:spcAft>
              <a:buSzPts val="1000"/>
              <a:buFont typeface="Playfair Display"/>
              <a:buNone/>
              <a:defRPr sz="1000">
                <a:latin typeface="Playfair Display"/>
                <a:ea typeface="Playfair Display"/>
                <a:cs typeface="Playfair Display"/>
                <a:sym typeface="Playfair Display"/>
              </a:defRPr>
            </a:lvl3pPr>
            <a:lvl4pPr lvl="3">
              <a:spcBef>
                <a:spcPts val="0"/>
              </a:spcBef>
              <a:spcAft>
                <a:spcPts val="0"/>
              </a:spcAft>
              <a:buSzPts val="1000"/>
              <a:buFont typeface="Playfair Display"/>
              <a:buNone/>
              <a:defRPr sz="1000">
                <a:latin typeface="Playfair Display"/>
                <a:ea typeface="Playfair Display"/>
                <a:cs typeface="Playfair Display"/>
                <a:sym typeface="Playfair Display"/>
              </a:defRPr>
            </a:lvl4pPr>
            <a:lvl5pPr lvl="4">
              <a:spcBef>
                <a:spcPts val="0"/>
              </a:spcBef>
              <a:spcAft>
                <a:spcPts val="0"/>
              </a:spcAft>
              <a:buSzPts val="1000"/>
              <a:buFont typeface="Playfair Display"/>
              <a:buNone/>
              <a:defRPr sz="1000">
                <a:latin typeface="Playfair Display"/>
                <a:ea typeface="Playfair Display"/>
                <a:cs typeface="Playfair Display"/>
                <a:sym typeface="Playfair Display"/>
              </a:defRPr>
            </a:lvl5pPr>
            <a:lvl6pPr lvl="5">
              <a:spcBef>
                <a:spcPts val="0"/>
              </a:spcBef>
              <a:spcAft>
                <a:spcPts val="0"/>
              </a:spcAft>
              <a:buSzPts val="1000"/>
              <a:buFont typeface="Playfair Display"/>
              <a:buNone/>
              <a:defRPr sz="1000">
                <a:latin typeface="Playfair Display"/>
                <a:ea typeface="Playfair Display"/>
                <a:cs typeface="Playfair Display"/>
                <a:sym typeface="Playfair Display"/>
              </a:defRPr>
            </a:lvl6pPr>
            <a:lvl7pPr lvl="6">
              <a:spcBef>
                <a:spcPts val="0"/>
              </a:spcBef>
              <a:spcAft>
                <a:spcPts val="0"/>
              </a:spcAft>
              <a:buSzPts val="1000"/>
              <a:buFont typeface="Playfair Display"/>
              <a:buNone/>
              <a:defRPr sz="1000">
                <a:latin typeface="Playfair Display"/>
                <a:ea typeface="Playfair Display"/>
                <a:cs typeface="Playfair Display"/>
                <a:sym typeface="Playfair Display"/>
              </a:defRPr>
            </a:lvl7pPr>
            <a:lvl8pPr lvl="7">
              <a:spcBef>
                <a:spcPts val="0"/>
              </a:spcBef>
              <a:spcAft>
                <a:spcPts val="0"/>
              </a:spcAft>
              <a:buSzPts val="1000"/>
              <a:buFont typeface="Playfair Display"/>
              <a:buNone/>
              <a:defRPr sz="1000">
                <a:latin typeface="Playfair Display"/>
                <a:ea typeface="Playfair Display"/>
                <a:cs typeface="Playfair Display"/>
                <a:sym typeface="Playfair Display"/>
              </a:defRPr>
            </a:lvl8pPr>
            <a:lvl9pPr lvl="8">
              <a:spcBef>
                <a:spcPts val="0"/>
              </a:spcBef>
              <a:spcAft>
                <a:spcPts val="0"/>
              </a:spcAft>
              <a:buSzPts val="1000"/>
              <a:buFont typeface="Playfair Display"/>
              <a:buNone/>
              <a:defRPr sz="1000">
                <a:latin typeface="Playfair Display"/>
                <a:ea typeface="Playfair Display"/>
                <a:cs typeface="Playfair Display"/>
                <a:sym typeface="Playfair Display"/>
              </a:defRPr>
            </a:lvl9pPr>
          </a:lstStyle>
          <a:p/>
        </p:txBody>
      </p:sp>
      <p:sp>
        <p:nvSpPr>
          <p:cNvPr id="39" name="Google Shape;39;p4"/>
          <p:cNvSpPr txBox="1"/>
          <p:nvPr>
            <p:ph idx="15" type="subTitle"/>
          </p:nvPr>
        </p:nvSpPr>
        <p:spPr>
          <a:xfrm>
            <a:off x="2489950" y="2672823"/>
            <a:ext cx="382500" cy="147600"/>
          </a:xfrm>
          <a:prstGeom prst="rect">
            <a:avLst/>
          </a:prstGeom>
        </p:spPr>
        <p:txBody>
          <a:bodyPr anchorCtr="0" anchor="b" bIns="0" lIns="0" spcFirstLastPara="1" rIns="91425" wrap="square" tIns="91425">
            <a:noAutofit/>
          </a:bodyPr>
          <a:lstStyle>
            <a:lvl1pPr lvl="0">
              <a:lnSpc>
                <a:spcPct val="90000"/>
              </a:lnSpc>
              <a:spcBef>
                <a:spcPts val="0"/>
              </a:spcBef>
              <a:spcAft>
                <a:spcPts val="0"/>
              </a:spcAft>
              <a:buSzPts val="1000"/>
              <a:buFont typeface="Playfair Display"/>
              <a:buNone/>
              <a:defRPr sz="1000">
                <a:latin typeface="Playfair Display"/>
                <a:ea typeface="Playfair Display"/>
                <a:cs typeface="Playfair Display"/>
                <a:sym typeface="Playfair Display"/>
              </a:defRPr>
            </a:lvl1pPr>
            <a:lvl2pPr lvl="1">
              <a:spcBef>
                <a:spcPts val="0"/>
              </a:spcBef>
              <a:spcAft>
                <a:spcPts val="0"/>
              </a:spcAft>
              <a:buSzPts val="1000"/>
              <a:buFont typeface="Playfair Display"/>
              <a:buNone/>
              <a:defRPr sz="1000">
                <a:latin typeface="Playfair Display"/>
                <a:ea typeface="Playfair Display"/>
                <a:cs typeface="Playfair Display"/>
                <a:sym typeface="Playfair Display"/>
              </a:defRPr>
            </a:lvl2pPr>
            <a:lvl3pPr lvl="2">
              <a:spcBef>
                <a:spcPts val="0"/>
              </a:spcBef>
              <a:spcAft>
                <a:spcPts val="0"/>
              </a:spcAft>
              <a:buSzPts val="1000"/>
              <a:buFont typeface="Playfair Display"/>
              <a:buNone/>
              <a:defRPr sz="1000">
                <a:latin typeface="Playfair Display"/>
                <a:ea typeface="Playfair Display"/>
                <a:cs typeface="Playfair Display"/>
                <a:sym typeface="Playfair Display"/>
              </a:defRPr>
            </a:lvl3pPr>
            <a:lvl4pPr lvl="3">
              <a:spcBef>
                <a:spcPts val="0"/>
              </a:spcBef>
              <a:spcAft>
                <a:spcPts val="0"/>
              </a:spcAft>
              <a:buSzPts val="1000"/>
              <a:buFont typeface="Playfair Display"/>
              <a:buNone/>
              <a:defRPr sz="1000">
                <a:latin typeface="Playfair Display"/>
                <a:ea typeface="Playfair Display"/>
                <a:cs typeface="Playfair Display"/>
                <a:sym typeface="Playfair Display"/>
              </a:defRPr>
            </a:lvl4pPr>
            <a:lvl5pPr lvl="4">
              <a:spcBef>
                <a:spcPts val="0"/>
              </a:spcBef>
              <a:spcAft>
                <a:spcPts val="0"/>
              </a:spcAft>
              <a:buSzPts val="1000"/>
              <a:buFont typeface="Playfair Display"/>
              <a:buNone/>
              <a:defRPr sz="1000">
                <a:latin typeface="Playfair Display"/>
                <a:ea typeface="Playfair Display"/>
                <a:cs typeface="Playfair Display"/>
                <a:sym typeface="Playfair Display"/>
              </a:defRPr>
            </a:lvl5pPr>
            <a:lvl6pPr lvl="5">
              <a:spcBef>
                <a:spcPts val="0"/>
              </a:spcBef>
              <a:spcAft>
                <a:spcPts val="0"/>
              </a:spcAft>
              <a:buSzPts val="1000"/>
              <a:buFont typeface="Playfair Display"/>
              <a:buNone/>
              <a:defRPr sz="1000">
                <a:latin typeface="Playfair Display"/>
                <a:ea typeface="Playfair Display"/>
                <a:cs typeface="Playfair Display"/>
                <a:sym typeface="Playfair Display"/>
              </a:defRPr>
            </a:lvl6pPr>
            <a:lvl7pPr lvl="6">
              <a:spcBef>
                <a:spcPts val="0"/>
              </a:spcBef>
              <a:spcAft>
                <a:spcPts val="0"/>
              </a:spcAft>
              <a:buSzPts val="1000"/>
              <a:buFont typeface="Playfair Display"/>
              <a:buNone/>
              <a:defRPr sz="1000">
                <a:latin typeface="Playfair Display"/>
                <a:ea typeface="Playfair Display"/>
                <a:cs typeface="Playfair Display"/>
                <a:sym typeface="Playfair Display"/>
              </a:defRPr>
            </a:lvl7pPr>
            <a:lvl8pPr lvl="7">
              <a:spcBef>
                <a:spcPts val="0"/>
              </a:spcBef>
              <a:spcAft>
                <a:spcPts val="0"/>
              </a:spcAft>
              <a:buSzPts val="1000"/>
              <a:buFont typeface="Playfair Display"/>
              <a:buNone/>
              <a:defRPr sz="1000">
                <a:latin typeface="Playfair Display"/>
                <a:ea typeface="Playfair Display"/>
                <a:cs typeface="Playfair Display"/>
                <a:sym typeface="Playfair Display"/>
              </a:defRPr>
            </a:lvl8pPr>
            <a:lvl9pPr lvl="8">
              <a:spcBef>
                <a:spcPts val="0"/>
              </a:spcBef>
              <a:spcAft>
                <a:spcPts val="0"/>
              </a:spcAft>
              <a:buSzPts val="1000"/>
              <a:buFont typeface="Playfair Display"/>
              <a:buNone/>
              <a:defRPr sz="1000">
                <a:latin typeface="Playfair Display"/>
                <a:ea typeface="Playfair Display"/>
                <a:cs typeface="Playfair Display"/>
                <a:sym typeface="Playfair Display"/>
              </a:defRPr>
            </a:lvl9pPr>
          </a:lstStyle>
          <a:p/>
        </p:txBody>
      </p:sp>
      <p:sp>
        <p:nvSpPr>
          <p:cNvPr id="40" name="Google Shape;40;p4"/>
          <p:cNvSpPr txBox="1"/>
          <p:nvPr>
            <p:ph idx="16" type="subTitle"/>
          </p:nvPr>
        </p:nvSpPr>
        <p:spPr>
          <a:xfrm>
            <a:off x="4700375" y="2672823"/>
            <a:ext cx="382500" cy="147600"/>
          </a:xfrm>
          <a:prstGeom prst="rect">
            <a:avLst/>
          </a:prstGeom>
        </p:spPr>
        <p:txBody>
          <a:bodyPr anchorCtr="0" anchor="b" bIns="0" lIns="0" spcFirstLastPara="1" rIns="91425" wrap="square" tIns="91425">
            <a:noAutofit/>
          </a:bodyPr>
          <a:lstStyle>
            <a:lvl1pPr lvl="0">
              <a:lnSpc>
                <a:spcPct val="90000"/>
              </a:lnSpc>
              <a:spcBef>
                <a:spcPts val="0"/>
              </a:spcBef>
              <a:spcAft>
                <a:spcPts val="0"/>
              </a:spcAft>
              <a:buSzPts val="1000"/>
              <a:buFont typeface="Playfair Display"/>
              <a:buNone/>
              <a:defRPr sz="1000">
                <a:latin typeface="Playfair Display"/>
                <a:ea typeface="Playfair Display"/>
                <a:cs typeface="Playfair Display"/>
                <a:sym typeface="Playfair Display"/>
              </a:defRPr>
            </a:lvl1pPr>
            <a:lvl2pPr lvl="1">
              <a:spcBef>
                <a:spcPts val="0"/>
              </a:spcBef>
              <a:spcAft>
                <a:spcPts val="0"/>
              </a:spcAft>
              <a:buSzPts val="1000"/>
              <a:buFont typeface="Playfair Display"/>
              <a:buNone/>
              <a:defRPr sz="1000">
                <a:latin typeface="Playfair Display"/>
                <a:ea typeface="Playfair Display"/>
                <a:cs typeface="Playfair Display"/>
                <a:sym typeface="Playfair Display"/>
              </a:defRPr>
            </a:lvl2pPr>
            <a:lvl3pPr lvl="2">
              <a:spcBef>
                <a:spcPts val="0"/>
              </a:spcBef>
              <a:spcAft>
                <a:spcPts val="0"/>
              </a:spcAft>
              <a:buSzPts val="1000"/>
              <a:buFont typeface="Playfair Display"/>
              <a:buNone/>
              <a:defRPr sz="1000">
                <a:latin typeface="Playfair Display"/>
                <a:ea typeface="Playfair Display"/>
                <a:cs typeface="Playfair Display"/>
                <a:sym typeface="Playfair Display"/>
              </a:defRPr>
            </a:lvl3pPr>
            <a:lvl4pPr lvl="3">
              <a:spcBef>
                <a:spcPts val="0"/>
              </a:spcBef>
              <a:spcAft>
                <a:spcPts val="0"/>
              </a:spcAft>
              <a:buSzPts val="1000"/>
              <a:buFont typeface="Playfair Display"/>
              <a:buNone/>
              <a:defRPr sz="1000">
                <a:latin typeface="Playfair Display"/>
                <a:ea typeface="Playfair Display"/>
                <a:cs typeface="Playfair Display"/>
                <a:sym typeface="Playfair Display"/>
              </a:defRPr>
            </a:lvl4pPr>
            <a:lvl5pPr lvl="4">
              <a:spcBef>
                <a:spcPts val="0"/>
              </a:spcBef>
              <a:spcAft>
                <a:spcPts val="0"/>
              </a:spcAft>
              <a:buSzPts val="1000"/>
              <a:buFont typeface="Playfair Display"/>
              <a:buNone/>
              <a:defRPr sz="1000">
                <a:latin typeface="Playfair Display"/>
                <a:ea typeface="Playfair Display"/>
                <a:cs typeface="Playfair Display"/>
                <a:sym typeface="Playfair Display"/>
              </a:defRPr>
            </a:lvl5pPr>
            <a:lvl6pPr lvl="5">
              <a:spcBef>
                <a:spcPts val="0"/>
              </a:spcBef>
              <a:spcAft>
                <a:spcPts val="0"/>
              </a:spcAft>
              <a:buSzPts val="1000"/>
              <a:buFont typeface="Playfair Display"/>
              <a:buNone/>
              <a:defRPr sz="1000">
                <a:latin typeface="Playfair Display"/>
                <a:ea typeface="Playfair Display"/>
                <a:cs typeface="Playfair Display"/>
                <a:sym typeface="Playfair Display"/>
              </a:defRPr>
            </a:lvl6pPr>
            <a:lvl7pPr lvl="6">
              <a:spcBef>
                <a:spcPts val="0"/>
              </a:spcBef>
              <a:spcAft>
                <a:spcPts val="0"/>
              </a:spcAft>
              <a:buSzPts val="1000"/>
              <a:buFont typeface="Playfair Display"/>
              <a:buNone/>
              <a:defRPr sz="1000">
                <a:latin typeface="Playfair Display"/>
                <a:ea typeface="Playfair Display"/>
                <a:cs typeface="Playfair Display"/>
                <a:sym typeface="Playfair Display"/>
              </a:defRPr>
            </a:lvl7pPr>
            <a:lvl8pPr lvl="7">
              <a:spcBef>
                <a:spcPts val="0"/>
              </a:spcBef>
              <a:spcAft>
                <a:spcPts val="0"/>
              </a:spcAft>
              <a:buSzPts val="1000"/>
              <a:buFont typeface="Playfair Display"/>
              <a:buNone/>
              <a:defRPr sz="1000">
                <a:latin typeface="Playfair Display"/>
                <a:ea typeface="Playfair Display"/>
                <a:cs typeface="Playfair Display"/>
                <a:sym typeface="Playfair Display"/>
              </a:defRPr>
            </a:lvl8pPr>
            <a:lvl9pPr lvl="8">
              <a:spcBef>
                <a:spcPts val="0"/>
              </a:spcBef>
              <a:spcAft>
                <a:spcPts val="0"/>
              </a:spcAft>
              <a:buSzPts val="1000"/>
              <a:buFont typeface="Playfair Display"/>
              <a:buNone/>
              <a:defRPr sz="1000">
                <a:latin typeface="Playfair Display"/>
                <a:ea typeface="Playfair Display"/>
                <a:cs typeface="Playfair Display"/>
                <a:sym typeface="Playfair Display"/>
              </a:defRPr>
            </a:lvl9pPr>
          </a:lstStyle>
          <a:p/>
        </p:txBody>
      </p:sp>
      <p:sp>
        <p:nvSpPr>
          <p:cNvPr id="41" name="Google Shape;41;p4"/>
          <p:cNvSpPr txBox="1"/>
          <p:nvPr>
            <p:ph idx="17" type="subTitle"/>
          </p:nvPr>
        </p:nvSpPr>
        <p:spPr>
          <a:xfrm>
            <a:off x="6910800" y="2672823"/>
            <a:ext cx="382500" cy="147600"/>
          </a:xfrm>
          <a:prstGeom prst="rect">
            <a:avLst/>
          </a:prstGeom>
        </p:spPr>
        <p:txBody>
          <a:bodyPr anchorCtr="0" anchor="b" bIns="0" lIns="0" spcFirstLastPara="1" rIns="91425" wrap="square" tIns="91425">
            <a:noAutofit/>
          </a:bodyPr>
          <a:lstStyle>
            <a:lvl1pPr lvl="0">
              <a:lnSpc>
                <a:spcPct val="90000"/>
              </a:lnSpc>
              <a:spcBef>
                <a:spcPts val="0"/>
              </a:spcBef>
              <a:spcAft>
                <a:spcPts val="0"/>
              </a:spcAft>
              <a:buSzPts val="1000"/>
              <a:buFont typeface="Playfair Display"/>
              <a:buNone/>
              <a:defRPr sz="1000">
                <a:latin typeface="Playfair Display"/>
                <a:ea typeface="Playfair Display"/>
                <a:cs typeface="Playfair Display"/>
                <a:sym typeface="Playfair Display"/>
              </a:defRPr>
            </a:lvl1pPr>
            <a:lvl2pPr lvl="1">
              <a:spcBef>
                <a:spcPts val="0"/>
              </a:spcBef>
              <a:spcAft>
                <a:spcPts val="0"/>
              </a:spcAft>
              <a:buSzPts val="1000"/>
              <a:buFont typeface="Playfair Display"/>
              <a:buNone/>
              <a:defRPr sz="1000">
                <a:latin typeface="Playfair Display"/>
                <a:ea typeface="Playfair Display"/>
                <a:cs typeface="Playfair Display"/>
                <a:sym typeface="Playfair Display"/>
              </a:defRPr>
            </a:lvl2pPr>
            <a:lvl3pPr lvl="2">
              <a:spcBef>
                <a:spcPts val="0"/>
              </a:spcBef>
              <a:spcAft>
                <a:spcPts val="0"/>
              </a:spcAft>
              <a:buSzPts val="1000"/>
              <a:buFont typeface="Playfair Display"/>
              <a:buNone/>
              <a:defRPr sz="1000">
                <a:latin typeface="Playfair Display"/>
                <a:ea typeface="Playfair Display"/>
                <a:cs typeface="Playfair Display"/>
                <a:sym typeface="Playfair Display"/>
              </a:defRPr>
            </a:lvl3pPr>
            <a:lvl4pPr lvl="3">
              <a:spcBef>
                <a:spcPts val="0"/>
              </a:spcBef>
              <a:spcAft>
                <a:spcPts val="0"/>
              </a:spcAft>
              <a:buSzPts val="1000"/>
              <a:buFont typeface="Playfair Display"/>
              <a:buNone/>
              <a:defRPr sz="1000">
                <a:latin typeface="Playfair Display"/>
                <a:ea typeface="Playfair Display"/>
                <a:cs typeface="Playfair Display"/>
                <a:sym typeface="Playfair Display"/>
              </a:defRPr>
            </a:lvl4pPr>
            <a:lvl5pPr lvl="4">
              <a:spcBef>
                <a:spcPts val="0"/>
              </a:spcBef>
              <a:spcAft>
                <a:spcPts val="0"/>
              </a:spcAft>
              <a:buSzPts val="1000"/>
              <a:buFont typeface="Playfair Display"/>
              <a:buNone/>
              <a:defRPr sz="1000">
                <a:latin typeface="Playfair Display"/>
                <a:ea typeface="Playfair Display"/>
                <a:cs typeface="Playfair Display"/>
                <a:sym typeface="Playfair Display"/>
              </a:defRPr>
            </a:lvl5pPr>
            <a:lvl6pPr lvl="5">
              <a:spcBef>
                <a:spcPts val="0"/>
              </a:spcBef>
              <a:spcAft>
                <a:spcPts val="0"/>
              </a:spcAft>
              <a:buSzPts val="1000"/>
              <a:buFont typeface="Playfair Display"/>
              <a:buNone/>
              <a:defRPr sz="1000">
                <a:latin typeface="Playfair Display"/>
                <a:ea typeface="Playfair Display"/>
                <a:cs typeface="Playfair Display"/>
                <a:sym typeface="Playfair Display"/>
              </a:defRPr>
            </a:lvl6pPr>
            <a:lvl7pPr lvl="6">
              <a:spcBef>
                <a:spcPts val="0"/>
              </a:spcBef>
              <a:spcAft>
                <a:spcPts val="0"/>
              </a:spcAft>
              <a:buSzPts val="1000"/>
              <a:buFont typeface="Playfair Display"/>
              <a:buNone/>
              <a:defRPr sz="1000">
                <a:latin typeface="Playfair Display"/>
                <a:ea typeface="Playfair Display"/>
                <a:cs typeface="Playfair Display"/>
                <a:sym typeface="Playfair Display"/>
              </a:defRPr>
            </a:lvl7pPr>
            <a:lvl8pPr lvl="7">
              <a:spcBef>
                <a:spcPts val="0"/>
              </a:spcBef>
              <a:spcAft>
                <a:spcPts val="0"/>
              </a:spcAft>
              <a:buSzPts val="1000"/>
              <a:buFont typeface="Playfair Display"/>
              <a:buNone/>
              <a:defRPr sz="1000">
                <a:latin typeface="Playfair Display"/>
                <a:ea typeface="Playfair Display"/>
                <a:cs typeface="Playfair Display"/>
                <a:sym typeface="Playfair Display"/>
              </a:defRPr>
            </a:lvl8pPr>
            <a:lvl9pPr lvl="8">
              <a:spcBef>
                <a:spcPts val="0"/>
              </a:spcBef>
              <a:spcAft>
                <a:spcPts val="0"/>
              </a:spcAft>
              <a:buSzPts val="1000"/>
              <a:buFont typeface="Playfair Display"/>
              <a:buNone/>
              <a:defRPr sz="1000">
                <a:latin typeface="Playfair Display"/>
                <a:ea typeface="Playfair Display"/>
                <a:cs typeface="Playfair Display"/>
                <a:sym typeface="Playfair Display"/>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Three big ideas">
    <p:spTree>
      <p:nvGrpSpPr>
        <p:cNvPr id="234" name="Shape 234"/>
        <p:cNvGrpSpPr/>
        <p:nvPr/>
      </p:nvGrpSpPr>
      <p:grpSpPr>
        <a:xfrm>
          <a:off x="0" y="0"/>
          <a:ext cx="0" cy="0"/>
          <a:chOff x="0" y="0"/>
          <a:chExt cx="0" cy="0"/>
        </a:xfrm>
      </p:grpSpPr>
      <p:sp>
        <p:nvSpPr>
          <p:cNvPr id="235" name="Google Shape;235;p31"/>
          <p:cNvSpPr txBox="1"/>
          <p:nvPr>
            <p:ph idx="1" type="body"/>
          </p:nvPr>
        </p:nvSpPr>
        <p:spPr>
          <a:xfrm>
            <a:off x="48317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36" name="Google Shape;236;p31"/>
          <p:cNvSpPr txBox="1"/>
          <p:nvPr>
            <p:ph idx="2" type="body"/>
          </p:nvPr>
        </p:nvSpPr>
        <p:spPr>
          <a:xfrm>
            <a:off x="334772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37" name="Google Shape;237;p31"/>
          <p:cNvSpPr txBox="1"/>
          <p:nvPr>
            <p:ph type="title"/>
          </p:nvPr>
        </p:nvSpPr>
        <p:spPr>
          <a:xfrm>
            <a:off x="483175" y="450025"/>
            <a:ext cx="8184600" cy="758100"/>
          </a:xfrm>
          <a:prstGeom prst="rect">
            <a:avLst/>
          </a:prstGeom>
        </p:spPr>
        <p:txBody>
          <a:bodyPr anchorCtr="0" anchor="ctr" bIns="0" lIns="0" spcFirstLastPara="1" rIns="0" wrap="square" tIns="0">
            <a:noAutofit/>
          </a:bodyPr>
          <a:lstStyle>
            <a:lvl1pPr lvl="0">
              <a:spcBef>
                <a:spcPts val="0"/>
              </a:spcBef>
              <a:spcAft>
                <a:spcPts val="0"/>
              </a:spcAft>
              <a:buSzPts val="3000"/>
              <a:buChar char="●"/>
              <a:defRPr sz="3000"/>
            </a:lvl1pPr>
            <a:lvl2pPr lvl="1">
              <a:spcBef>
                <a:spcPts val="0"/>
              </a:spcBef>
              <a:spcAft>
                <a:spcPts val="0"/>
              </a:spcAft>
              <a:buSzPts val="3000"/>
              <a:buChar char="○"/>
              <a:defRPr sz="3000"/>
            </a:lvl2pPr>
            <a:lvl3pPr lvl="2">
              <a:spcBef>
                <a:spcPts val="0"/>
              </a:spcBef>
              <a:spcAft>
                <a:spcPts val="0"/>
              </a:spcAft>
              <a:buSzPts val="3000"/>
              <a:buChar char="■"/>
              <a:defRPr sz="3000"/>
            </a:lvl3pPr>
            <a:lvl4pPr lvl="3">
              <a:spcBef>
                <a:spcPts val="0"/>
              </a:spcBef>
              <a:spcAft>
                <a:spcPts val="0"/>
              </a:spcAft>
              <a:buSzPts val="3000"/>
              <a:buChar char="●"/>
              <a:defRPr sz="3000"/>
            </a:lvl4pPr>
            <a:lvl5pPr lvl="4">
              <a:spcBef>
                <a:spcPts val="0"/>
              </a:spcBef>
              <a:spcAft>
                <a:spcPts val="0"/>
              </a:spcAft>
              <a:buSzPts val="3000"/>
              <a:buChar char="○"/>
              <a:defRPr sz="3000"/>
            </a:lvl5pPr>
            <a:lvl6pPr lvl="5">
              <a:spcBef>
                <a:spcPts val="0"/>
              </a:spcBef>
              <a:spcAft>
                <a:spcPts val="0"/>
              </a:spcAft>
              <a:buSzPts val="3000"/>
              <a:buChar char="■"/>
              <a:defRPr sz="3000"/>
            </a:lvl6pPr>
            <a:lvl7pPr lvl="6">
              <a:spcBef>
                <a:spcPts val="0"/>
              </a:spcBef>
              <a:spcAft>
                <a:spcPts val="0"/>
              </a:spcAft>
              <a:buSzPts val="3000"/>
              <a:buChar char="●"/>
              <a:defRPr sz="3000"/>
            </a:lvl7pPr>
            <a:lvl8pPr lvl="7">
              <a:spcBef>
                <a:spcPts val="0"/>
              </a:spcBef>
              <a:spcAft>
                <a:spcPts val="0"/>
              </a:spcAft>
              <a:buSzPts val="3000"/>
              <a:buChar char="○"/>
              <a:defRPr sz="3000"/>
            </a:lvl8pPr>
            <a:lvl9pPr lvl="8">
              <a:spcBef>
                <a:spcPts val="0"/>
              </a:spcBef>
              <a:spcAft>
                <a:spcPts val="0"/>
              </a:spcAft>
              <a:buSzPts val="3000"/>
              <a:buChar char="■"/>
              <a:defRPr sz="3000"/>
            </a:lvl9pPr>
          </a:lstStyle>
          <a:p/>
        </p:txBody>
      </p:sp>
      <p:sp>
        <p:nvSpPr>
          <p:cNvPr id="238" name="Google Shape;238;p31"/>
          <p:cNvSpPr txBox="1"/>
          <p:nvPr>
            <p:ph idx="3" type="subTitle"/>
          </p:nvPr>
        </p:nvSpPr>
        <p:spPr>
          <a:xfrm>
            <a:off x="483175" y="1336150"/>
            <a:ext cx="2455500" cy="7785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39" name="Google Shape;239;p31"/>
          <p:cNvSpPr txBox="1"/>
          <p:nvPr>
            <p:ph idx="4" type="subTitle"/>
          </p:nvPr>
        </p:nvSpPr>
        <p:spPr>
          <a:xfrm>
            <a:off x="3347725" y="1336150"/>
            <a:ext cx="2455500" cy="7785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40" name="Google Shape;240;p31"/>
          <p:cNvSpPr txBox="1"/>
          <p:nvPr>
            <p:ph idx="5" type="subTitle"/>
          </p:nvPr>
        </p:nvSpPr>
        <p:spPr>
          <a:xfrm>
            <a:off x="6212275" y="1336150"/>
            <a:ext cx="2455500" cy="7785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41" name="Google Shape;241;p31"/>
          <p:cNvSpPr txBox="1"/>
          <p:nvPr>
            <p:ph idx="6" type="body"/>
          </p:nvPr>
        </p:nvSpPr>
        <p:spPr>
          <a:xfrm>
            <a:off x="621227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42" name="Google Shape;242;p3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Four big ideas">
    <p:spTree>
      <p:nvGrpSpPr>
        <p:cNvPr id="243" name="Shape 243"/>
        <p:cNvGrpSpPr/>
        <p:nvPr/>
      </p:nvGrpSpPr>
      <p:grpSpPr>
        <a:xfrm>
          <a:off x="0" y="0"/>
          <a:ext cx="0" cy="0"/>
          <a:chOff x="0" y="0"/>
          <a:chExt cx="0" cy="0"/>
        </a:xfrm>
      </p:grpSpPr>
      <p:sp>
        <p:nvSpPr>
          <p:cNvPr id="244" name="Google Shape;244;p32"/>
          <p:cNvSpPr txBox="1"/>
          <p:nvPr>
            <p:ph idx="1" type="body"/>
          </p:nvPr>
        </p:nvSpPr>
        <p:spPr>
          <a:xfrm>
            <a:off x="366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45" name="Google Shape;245;p32"/>
          <p:cNvSpPr txBox="1"/>
          <p:nvPr>
            <p:ph idx="2" type="body"/>
          </p:nvPr>
        </p:nvSpPr>
        <p:spPr>
          <a:xfrm>
            <a:off x="4938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46" name="Google Shape;246;p32"/>
          <p:cNvSpPr txBox="1"/>
          <p:nvPr>
            <p:ph idx="3" type="body"/>
          </p:nvPr>
        </p:nvSpPr>
        <p:spPr>
          <a:xfrm>
            <a:off x="366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47" name="Google Shape;247;p32"/>
          <p:cNvSpPr txBox="1"/>
          <p:nvPr>
            <p:ph idx="4" type="body"/>
          </p:nvPr>
        </p:nvSpPr>
        <p:spPr>
          <a:xfrm>
            <a:off x="4938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48" name="Google Shape;248;p32"/>
          <p:cNvSpPr txBox="1"/>
          <p:nvPr>
            <p:ph type="title"/>
          </p:nvPr>
        </p:nvSpPr>
        <p:spPr>
          <a:xfrm>
            <a:off x="366750" y="450025"/>
            <a:ext cx="8184600" cy="758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3000"/>
              <a:buChar char="●"/>
              <a:defRPr sz="3000"/>
            </a:lvl1pPr>
            <a:lvl2pPr lvl="1">
              <a:spcBef>
                <a:spcPts val="0"/>
              </a:spcBef>
              <a:spcAft>
                <a:spcPts val="0"/>
              </a:spcAft>
              <a:buSzPts val="3000"/>
              <a:buChar char="○"/>
              <a:defRPr sz="3000"/>
            </a:lvl2pPr>
            <a:lvl3pPr lvl="2">
              <a:spcBef>
                <a:spcPts val="0"/>
              </a:spcBef>
              <a:spcAft>
                <a:spcPts val="0"/>
              </a:spcAft>
              <a:buSzPts val="3000"/>
              <a:buChar char="■"/>
              <a:defRPr sz="3000"/>
            </a:lvl3pPr>
            <a:lvl4pPr lvl="3">
              <a:spcBef>
                <a:spcPts val="0"/>
              </a:spcBef>
              <a:spcAft>
                <a:spcPts val="0"/>
              </a:spcAft>
              <a:buSzPts val="3000"/>
              <a:buChar char="●"/>
              <a:defRPr sz="3000"/>
            </a:lvl4pPr>
            <a:lvl5pPr lvl="4">
              <a:spcBef>
                <a:spcPts val="0"/>
              </a:spcBef>
              <a:spcAft>
                <a:spcPts val="0"/>
              </a:spcAft>
              <a:buSzPts val="3000"/>
              <a:buChar char="○"/>
              <a:defRPr sz="3000"/>
            </a:lvl5pPr>
            <a:lvl6pPr lvl="5">
              <a:spcBef>
                <a:spcPts val="0"/>
              </a:spcBef>
              <a:spcAft>
                <a:spcPts val="0"/>
              </a:spcAft>
              <a:buSzPts val="3000"/>
              <a:buChar char="■"/>
              <a:defRPr sz="3000"/>
            </a:lvl6pPr>
            <a:lvl7pPr lvl="6">
              <a:spcBef>
                <a:spcPts val="0"/>
              </a:spcBef>
              <a:spcAft>
                <a:spcPts val="0"/>
              </a:spcAft>
              <a:buSzPts val="3000"/>
              <a:buChar char="●"/>
              <a:defRPr sz="3000"/>
            </a:lvl7pPr>
            <a:lvl8pPr lvl="7">
              <a:spcBef>
                <a:spcPts val="0"/>
              </a:spcBef>
              <a:spcAft>
                <a:spcPts val="0"/>
              </a:spcAft>
              <a:buSzPts val="3000"/>
              <a:buChar char="○"/>
              <a:defRPr sz="3000"/>
            </a:lvl8pPr>
            <a:lvl9pPr lvl="8">
              <a:spcBef>
                <a:spcPts val="0"/>
              </a:spcBef>
              <a:spcAft>
                <a:spcPts val="0"/>
              </a:spcAft>
              <a:buSzPts val="3000"/>
              <a:buChar char="■"/>
              <a:defRPr sz="3000"/>
            </a:lvl9pPr>
          </a:lstStyle>
          <a:p/>
        </p:txBody>
      </p:sp>
      <p:sp>
        <p:nvSpPr>
          <p:cNvPr id="249" name="Google Shape;249;p32"/>
          <p:cNvSpPr txBox="1"/>
          <p:nvPr>
            <p:ph idx="5" type="subTitle"/>
          </p:nvPr>
        </p:nvSpPr>
        <p:spPr>
          <a:xfrm>
            <a:off x="366763" y="1277907"/>
            <a:ext cx="3838500" cy="4812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50" name="Google Shape;250;p32"/>
          <p:cNvSpPr txBox="1"/>
          <p:nvPr>
            <p:ph idx="6" type="subTitle"/>
          </p:nvPr>
        </p:nvSpPr>
        <p:spPr>
          <a:xfrm>
            <a:off x="4938738" y="1277907"/>
            <a:ext cx="3838500" cy="4812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51" name="Google Shape;251;p32"/>
          <p:cNvSpPr txBox="1"/>
          <p:nvPr>
            <p:ph idx="7" type="subTitle"/>
          </p:nvPr>
        </p:nvSpPr>
        <p:spPr>
          <a:xfrm>
            <a:off x="4938761" y="3167363"/>
            <a:ext cx="3838500" cy="4812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52" name="Google Shape;252;p32"/>
          <p:cNvSpPr txBox="1"/>
          <p:nvPr>
            <p:ph idx="8" type="subTitle"/>
          </p:nvPr>
        </p:nvSpPr>
        <p:spPr>
          <a:xfrm>
            <a:off x="366750" y="3167363"/>
            <a:ext cx="3838500" cy="4812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253" name="Google Shape;253;p3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 and image">
    <p:spTree>
      <p:nvGrpSpPr>
        <p:cNvPr id="254" name="Shape 254"/>
        <p:cNvGrpSpPr/>
        <p:nvPr/>
      </p:nvGrpSpPr>
      <p:grpSpPr>
        <a:xfrm>
          <a:off x="0" y="0"/>
          <a:ext cx="0" cy="0"/>
          <a:chOff x="0" y="0"/>
          <a:chExt cx="0" cy="0"/>
        </a:xfrm>
      </p:grpSpPr>
      <p:sp>
        <p:nvSpPr>
          <p:cNvPr id="255" name="Google Shape;255;p33"/>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256" name="Google Shape;256;p33"/>
          <p:cNvSpPr/>
          <p:nvPr>
            <p:ph idx="2" type="pic"/>
          </p:nvPr>
        </p:nvSpPr>
        <p:spPr>
          <a:xfrm>
            <a:off x="311700" y="1170425"/>
            <a:ext cx="8520600" cy="3492900"/>
          </a:xfrm>
          <a:prstGeom prst="rect">
            <a:avLst/>
          </a:prstGeom>
          <a:noFill/>
          <a:ln>
            <a:noFill/>
          </a:ln>
        </p:spPr>
      </p:sp>
      <p:sp>
        <p:nvSpPr>
          <p:cNvPr id="257" name="Google Shape;257;p3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Two storyboards">
    <p:spTree>
      <p:nvGrpSpPr>
        <p:cNvPr id="258" name="Shape 258"/>
        <p:cNvGrpSpPr/>
        <p:nvPr/>
      </p:nvGrpSpPr>
      <p:grpSpPr>
        <a:xfrm>
          <a:off x="0" y="0"/>
          <a:ext cx="0" cy="0"/>
          <a:chOff x="0" y="0"/>
          <a:chExt cx="0" cy="0"/>
        </a:xfrm>
      </p:grpSpPr>
      <p:sp>
        <p:nvSpPr>
          <p:cNvPr id="259" name="Google Shape;259;p34"/>
          <p:cNvSpPr txBox="1"/>
          <p:nvPr>
            <p:ph idx="1" type="body"/>
          </p:nvPr>
        </p:nvSpPr>
        <p:spPr>
          <a:xfrm>
            <a:off x="311700"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60" name="Google Shape;260;p34"/>
          <p:cNvSpPr/>
          <p:nvPr>
            <p:ph idx="2" type="pic"/>
          </p:nvPr>
        </p:nvSpPr>
        <p:spPr>
          <a:xfrm>
            <a:off x="4804825" y="1133300"/>
            <a:ext cx="4027500" cy="2392800"/>
          </a:xfrm>
          <a:prstGeom prst="rect">
            <a:avLst/>
          </a:prstGeom>
          <a:noFill/>
          <a:ln>
            <a:noFill/>
          </a:ln>
        </p:spPr>
      </p:sp>
      <p:sp>
        <p:nvSpPr>
          <p:cNvPr id="261" name="Google Shape;261;p34"/>
          <p:cNvSpPr/>
          <p:nvPr>
            <p:ph idx="3" type="pic"/>
          </p:nvPr>
        </p:nvSpPr>
        <p:spPr>
          <a:xfrm>
            <a:off x="311725" y="1133300"/>
            <a:ext cx="4027500" cy="2392800"/>
          </a:xfrm>
          <a:prstGeom prst="rect">
            <a:avLst/>
          </a:prstGeom>
          <a:noFill/>
          <a:ln>
            <a:noFill/>
          </a:ln>
        </p:spPr>
      </p:sp>
      <p:sp>
        <p:nvSpPr>
          <p:cNvPr id="262" name="Google Shape;262;p34"/>
          <p:cNvSpPr txBox="1"/>
          <p:nvPr>
            <p:ph idx="4" type="body"/>
          </p:nvPr>
        </p:nvSpPr>
        <p:spPr>
          <a:xfrm>
            <a:off x="4804825"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63" name="Google Shape;263;p34"/>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264" name="Google Shape;264;p34"/>
          <p:cNvSpPr txBox="1"/>
          <p:nvPr>
            <p:ph idx="5" type="subTitle"/>
          </p:nvPr>
        </p:nvSpPr>
        <p:spPr>
          <a:xfrm>
            <a:off x="311725" y="3582900"/>
            <a:ext cx="4027500" cy="481200"/>
          </a:xfrm>
          <a:prstGeom prst="rect">
            <a:avLst/>
          </a:prstGeom>
        </p:spPr>
        <p:txBody>
          <a:bodyPr anchorCtr="0" anchor="t" bIns="91425" lIns="0"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265" name="Google Shape;265;p34"/>
          <p:cNvSpPr txBox="1"/>
          <p:nvPr>
            <p:ph idx="6" type="subTitle"/>
          </p:nvPr>
        </p:nvSpPr>
        <p:spPr>
          <a:xfrm>
            <a:off x="4804825" y="3582900"/>
            <a:ext cx="4027500" cy="481200"/>
          </a:xfrm>
          <a:prstGeom prst="rect">
            <a:avLst/>
          </a:prstGeom>
        </p:spPr>
        <p:txBody>
          <a:bodyPr anchorCtr="0" anchor="t" bIns="91425" lIns="0"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266" name="Google Shape;266;p3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Three storyboards">
    <p:spTree>
      <p:nvGrpSpPr>
        <p:cNvPr id="267" name="Shape 267"/>
        <p:cNvGrpSpPr/>
        <p:nvPr/>
      </p:nvGrpSpPr>
      <p:grpSpPr>
        <a:xfrm>
          <a:off x="0" y="0"/>
          <a:ext cx="0" cy="0"/>
          <a:chOff x="0" y="0"/>
          <a:chExt cx="0" cy="0"/>
        </a:xfrm>
      </p:grpSpPr>
      <p:sp>
        <p:nvSpPr>
          <p:cNvPr id="268" name="Google Shape;268;p35"/>
          <p:cNvSpPr txBox="1"/>
          <p:nvPr>
            <p:ph idx="1" type="body"/>
          </p:nvPr>
        </p:nvSpPr>
        <p:spPr>
          <a:xfrm>
            <a:off x="31170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69" name="Google Shape;269;p35"/>
          <p:cNvSpPr/>
          <p:nvPr>
            <p:ph idx="2" type="pic"/>
          </p:nvPr>
        </p:nvSpPr>
        <p:spPr>
          <a:xfrm>
            <a:off x="6205225" y="1128325"/>
            <a:ext cx="2627100" cy="2273100"/>
          </a:xfrm>
          <a:prstGeom prst="rect">
            <a:avLst/>
          </a:prstGeom>
          <a:noFill/>
          <a:ln>
            <a:noFill/>
          </a:ln>
        </p:spPr>
      </p:sp>
      <p:sp>
        <p:nvSpPr>
          <p:cNvPr id="270" name="Google Shape;270;p35"/>
          <p:cNvSpPr/>
          <p:nvPr>
            <p:ph idx="3" type="pic"/>
          </p:nvPr>
        </p:nvSpPr>
        <p:spPr>
          <a:xfrm>
            <a:off x="311725" y="1128325"/>
            <a:ext cx="2627100" cy="2273100"/>
          </a:xfrm>
          <a:prstGeom prst="rect">
            <a:avLst/>
          </a:prstGeom>
          <a:noFill/>
          <a:ln>
            <a:noFill/>
          </a:ln>
        </p:spPr>
      </p:sp>
      <p:sp>
        <p:nvSpPr>
          <p:cNvPr id="271" name="Google Shape;271;p35"/>
          <p:cNvSpPr txBox="1"/>
          <p:nvPr>
            <p:ph idx="4" type="body"/>
          </p:nvPr>
        </p:nvSpPr>
        <p:spPr>
          <a:xfrm>
            <a:off x="6205225"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72" name="Google Shape;272;p35"/>
          <p:cNvSpPr/>
          <p:nvPr>
            <p:ph idx="5" type="pic"/>
          </p:nvPr>
        </p:nvSpPr>
        <p:spPr>
          <a:xfrm>
            <a:off x="3255250" y="1128325"/>
            <a:ext cx="2627100" cy="2273100"/>
          </a:xfrm>
          <a:prstGeom prst="rect">
            <a:avLst/>
          </a:prstGeom>
          <a:noFill/>
          <a:ln>
            <a:noFill/>
          </a:ln>
        </p:spPr>
      </p:sp>
      <p:sp>
        <p:nvSpPr>
          <p:cNvPr id="273" name="Google Shape;273;p35"/>
          <p:cNvSpPr txBox="1"/>
          <p:nvPr>
            <p:ph idx="6" type="body"/>
          </p:nvPr>
        </p:nvSpPr>
        <p:spPr>
          <a:xfrm>
            <a:off x="325525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274" name="Google Shape;274;p35"/>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275" name="Google Shape;275;p35"/>
          <p:cNvSpPr txBox="1"/>
          <p:nvPr>
            <p:ph idx="7" type="subTitle"/>
          </p:nvPr>
        </p:nvSpPr>
        <p:spPr>
          <a:xfrm>
            <a:off x="311725" y="3430500"/>
            <a:ext cx="2627100" cy="481200"/>
          </a:xfrm>
          <a:prstGeom prst="rect">
            <a:avLst/>
          </a:prstGeom>
        </p:spPr>
        <p:txBody>
          <a:bodyPr anchorCtr="0" anchor="t" bIns="91425" lIns="0"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276" name="Google Shape;276;p35"/>
          <p:cNvSpPr txBox="1"/>
          <p:nvPr>
            <p:ph idx="8" type="subTitle"/>
          </p:nvPr>
        </p:nvSpPr>
        <p:spPr>
          <a:xfrm>
            <a:off x="6205225" y="3430500"/>
            <a:ext cx="2627100" cy="481200"/>
          </a:xfrm>
          <a:prstGeom prst="rect">
            <a:avLst/>
          </a:prstGeom>
        </p:spPr>
        <p:txBody>
          <a:bodyPr anchorCtr="0" anchor="t" bIns="91425" lIns="0"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277" name="Google Shape;277;p35"/>
          <p:cNvSpPr txBox="1"/>
          <p:nvPr>
            <p:ph idx="9" type="subTitle"/>
          </p:nvPr>
        </p:nvSpPr>
        <p:spPr>
          <a:xfrm>
            <a:off x="3255250" y="3430500"/>
            <a:ext cx="2627100" cy="481200"/>
          </a:xfrm>
          <a:prstGeom prst="rect">
            <a:avLst/>
          </a:prstGeom>
        </p:spPr>
        <p:txBody>
          <a:bodyPr anchorCtr="0" anchor="t" bIns="91425" lIns="0"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278" name="Google Shape;278;p3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Image only">
    <p:spTree>
      <p:nvGrpSpPr>
        <p:cNvPr id="279" name="Shape 279"/>
        <p:cNvGrpSpPr/>
        <p:nvPr/>
      </p:nvGrpSpPr>
      <p:grpSpPr>
        <a:xfrm>
          <a:off x="0" y="0"/>
          <a:ext cx="0" cy="0"/>
          <a:chOff x="0" y="0"/>
          <a:chExt cx="0" cy="0"/>
        </a:xfrm>
      </p:grpSpPr>
      <p:sp>
        <p:nvSpPr>
          <p:cNvPr id="280" name="Google Shape;280;p36"/>
          <p:cNvSpPr/>
          <p:nvPr>
            <p:ph idx="2" type="pic"/>
          </p:nvPr>
        </p:nvSpPr>
        <p:spPr>
          <a:xfrm>
            <a:off x="311700" y="445025"/>
            <a:ext cx="8520600" cy="4218300"/>
          </a:xfrm>
          <a:prstGeom prst="rect">
            <a:avLst/>
          </a:prstGeom>
          <a:noFill/>
          <a:ln>
            <a:noFill/>
          </a:ln>
        </p:spPr>
      </p:sp>
      <p:sp>
        <p:nvSpPr>
          <p:cNvPr id="281" name="Google Shape;281;p3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Image grid">
    <p:spTree>
      <p:nvGrpSpPr>
        <p:cNvPr id="282" name="Shape 282"/>
        <p:cNvGrpSpPr/>
        <p:nvPr/>
      </p:nvGrpSpPr>
      <p:grpSpPr>
        <a:xfrm>
          <a:off x="0" y="0"/>
          <a:ext cx="0" cy="0"/>
          <a:chOff x="0" y="0"/>
          <a:chExt cx="0" cy="0"/>
        </a:xfrm>
      </p:grpSpPr>
      <p:sp>
        <p:nvSpPr>
          <p:cNvPr id="283" name="Google Shape;283;p37"/>
          <p:cNvSpPr/>
          <p:nvPr>
            <p:ph idx="2" type="pic"/>
          </p:nvPr>
        </p:nvSpPr>
        <p:spPr>
          <a:xfrm>
            <a:off x="3389600" y="118913"/>
            <a:ext cx="1643700" cy="1535100"/>
          </a:xfrm>
          <a:prstGeom prst="rect">
            <a:avLst/>
          </a:prstGeom>
          <a:noFill/>
          <a:ln>
            <a:noFill/>
          </a:ln>
        </p:spPr>
      </p:sp>
      <p:sp>
        <p:nvSpPr>
          <p:cNvPr id="284" name="Google Shape;284;p37"/>
          <p:cNvSpPr/>
          <p:nvPr>
            <p:ph idx="3" type="pic"/>
          </p:nvPr>
        </p:nvSpPr>
        <p:spPr>
          <a:xfrm>
            <a:off x="5195935" y="118913"/>
            <a:ext cx="1643700" cy="1535100"/>
          </a:xfrm>
          <a:prstGeom prst="rect">
            <a:avLst/>
          </a:prstGeom>
          <a:noFill/>
          <a:ln>
            <a:noFill/>
          </a:ln>
        </p:spPr>
      </p:sp>
      <p:sp>
        <p:nvSpPr>
          <p:cNvPr id="285" name="Google Shape;285;p37"/>
          <p:cNvSpPr/>
          <p:nvPr>
            <p:ph idx="4" type="pic"/>
          </p:nvPr>
        </p:nvSpPr>
        <p:spPr>
          <a:xfrm>
            <a:off x="7002270" y="118913"/>
            <a:ext cx="1643700" cy="1535100"/>
          </a:xfrm>
          <a:prstGeom prst="rect">
            <a:avLst/>
          </a:prstGeom>
          <a:noFill/>
          <a:ln>
            <a:noFill/>
          </a:ln>
        </p:spPr>
      </p:sp>
      <p:sp>
        <p:nvSpPr>
          <p:cNvPr id="286" name="Google Shape;286;p37"/>
          <p:cNvSpPr/>
          <p:nvPr>
            <p:ph idx="5" type="pic"/>
          </p:nvPr>
        </p:nvSpPr>
        <p:spPr>
          <a:xfrm>
            <a:off x="3389588" y="1804212"/>
            <a:ext cx="1643700" cy="1535100"/>
          </a:xfrm>
          <a:prstGeom prst="rect">
            <a:avLst/>
          </a:prstGeom>
          <a:noFill/>
          <a:ln>
            <a:noFill/>
          </a:ln>
        </p:spPr>
      </p:sp>
      <p:sp>
        <p:nvSpPr>
          <p:cNvPr id="287" name="Google Shape;287;p37"/>
          <p:cNvSpPr/>
          <p:nvPr>
            <p:ph idx="6" type="pic"/>
          </p:nvPr>
        </p:nvSpPr>
        <p:spPr>
          <a:xfrm>
            <a:off x="5195922" y="1804212"/>
            <a:ext cx="1643700" cy="1535100"/>
          </a:xfrm>
          <a:prstGeom prst="rect">
            <a:avLst/>
          </a:prstGeom>
          <a:noFill/>
          <a:ln>
            <a:noFill/>
          </a:ln>
        </p:spPr>
      </p:sp>
      <p:sp>
        <p:nvSpPr>
          <p:cNvPr id="288" name="Google Shape;288;p37"/>
          <p:cNvSpPr/>
          <p:nvPr>
            <p:ph idx="7" type="pic"/>
          </p:nvPr>
        </p:nvSpPr>
        <p:spPr>
          <a:xfrm>
            <a:off x="7002257" y="1804212"/>
            <a:ext cx="1643700" cy="1535100"/>
          </a:xfrm>
          <a:prstGeom prst="rect">
            <a:avLst/>
          </a:prstGeom>
          <a:noFill/>
          <a:ln>
            <a:noFill/>
          </a:ln>
        </p:spPr>
      </p:sp>
      <p:sp>
        <p:nvSpPr>
          <p:cNvPr id="289" name="Google Shape;289;p37"/>
          <p:cNvSpPr txBox="1"/>
          <p:nvPr>
            <p:ph type="title"/>
          </p:nvPr>
        </p:nvSpPr>
        <p:spPr>
          <a:xfrm>
            <a:off x="351550" y="445025"/>
            <a:ext cx="2596800" cy="1706400"/>
          </a:xfrm>
          <a:prstGeom prst="rect">
            <a:avLst/>
          </a:prstGeom>
          <a:noFill/>
          <a:ln>
            <a:noFill/>
          </a:ln>
        </p:spPr>
        <p:txBody>
          <a:bodyPr anchorCtr="0" anchor="ctr" bIns="91425" lIns="91425" spcFirstLastPara="1" rIns="91425" wrap="square" tIns="91425">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290" name="Google Shape;290;p37"/>
          <p:cNvSpPr/>
          <p:nvPr>
            <p:ph idx="8" type="pic"/>
          </p:nvPr>
        </p:nvSpPr>
        <p:spPr>
          <a:xfrm>
            <a:off x="3389588" y="3489487"/>
            <a:ext cx="1643700" cy="1535100"/>
          </a:xfrm>
          <a:prstGeom prst="rect">
            <a:avLst/>
          </a:prstGeom>
          <a:noFill/>
          <a:ln>
            <a:noFill/>
          </a:ln>
        </p:spPr>
      </p:sp>
      <p:sp>
        <p:nvSpPr>
          <p:cNvPr id="291" name="Google Shape;291;p37"/>
          <p:cNvSpPr/>
          <p:nvPr>
            <p:ph idx="9" type="pic"/>
          </p:nvPr>
        </p:nvSpPr>
        <p:spPr>
          <a:xfrm>
            <a:off x="5195922" y="3489487"/>
            <a:ext cx="1643700" cy="1535100"/>
          </a:xfrm>
          <a:prstGeom prst="rect">
            <a:avLst/>
          </a:prstGeom>
          <a:noFill/>
          <a:ln>
            <a:noFill/>
          </a:ln>
        </p:spPr>
      </p:sp>
      <p:sp>
        <p:nvSpPr>
          <p:cNvPr id="292" name="Google Shape;292;p37"/>
          <p:cNvSpPr/>
          <p:nvPr>
            <p:ph idx="13" type="pic"/>
          </p:nvPr>
        </p:nvSpPr>
        <p:spPr>
          <a:xfrm>
            <a:off x="7002257" y="3489487"/>
            <a:ext cx="1643700" cy="1535100"/>
          </a:xfrm>
          <a:prstGeom prst="rect">
            <a:avLst/>
          </a:prstGeom>
          <a:noFill/>
          <a:ln>
            <a:noFill/>
          </a:ln>
        </p:spPr>
      </p:sp>
      <p:sp>
        <p:nvSpPr>
          <p:cNvPr id="293" name="Google Shape;293;p3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564">
          <p15:clr>
            <a:srgbClr val="E46962"/>
          </p15:clr>
        </p15:guide>
      </p15:sldGuideLst>
    </p:ext>
  </p:extLs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title only">
  <p:cSld name="BLANK_1_1_1_1">
    <p:spTree>
      <p:nvGrpSpPr>
        <p:cNvPr id="298" name="Shape 298"/>
        <p:cNvGrpSpPr/>
        <p:nvPr/>
      </p:nvGrpSpPr>
      <p:grpSpPr>
        <a:xfrm>
          <a:off x="0" y="0"/>
          <a:ext cx="0" cy="0"/>
          <a:chOff x="0" y="0"/>
          <a:chExt cx="0" cy="0"/>
        </a:xfrm>
      </p:grpSpPr>
      <p:sp>
        <p:nvSpPr>
          <p:cNvPr id="299" name="Google Shape;299;p39"/>
          <p:cNvSpPr txBox="1"/>
          <p:nvPr>
            <p:ph type="title"/>
          </p:nvPr>
        </p:nvSpPr>
        <p:spPr>
          <a:xfrm>
            <a:off x="276075" y="457200"/>
            <a:ext cx="57132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300" name="Google Shape;300;p39"/>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301" name="Google Shape;301;p39"/>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text boxes">
  <p:cSld name="BLANK_1_1_1_1_8">
    <p:spTree>
      <p:nvGrpSpPr>
        <p:cNvPr id="302" name="Shape 302"/>
        <p:cNvGrpSpPr/>
        <p:nvPr/>
      </p:nvGrpSpPr>
      <p:grpSpPr>
        <a:xfrm>
          <a:off x="0" y="0"/>
          <a:ext cx="0" cy="0"/>
          <a:chOff x="0" y="0"/>
          <a:chExt cx="0" cy="0"/>
        </a:xfrm>
      </p:grpSpPr>
      <p:sp>
        <p:nvSpPr>
          <p:cNvPr id="303" name="Google Shape;303;p40"/>
          <p:cNvSpPr txBox="1"/>
          <p:nvPr>
            <p:ph type="title"/>
          </p:nvPr>
        </p:nvSpPr>
        <p:spPr>
          <a:xfrm>
            <a:off x="276075" y="457200"/>
            <a:ext cx="57132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304" name="Google Shape;304;p40"/>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305" name="Google Shape;305;p40"/>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306" name="Google Shape;306;p40"/>
          <p:cNvSpPr txBox="1"/>
          <p:nvPr>
            <p:ph idx="2" type="subTitle"/>
          </p:nvPr>
        </p:nvSpPr>
        <p:spPr>
          <a:xfrm>
            <a:off x="407100" y="1488125"/>
            <a:ext cx="1359000" cy="2154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307" name="Google Shape;307;p40"/>
          <p:cNvSpPr txBox="1"/>
          <p:nvPr>
            <p:ph idx="3" type="subTitle"/>
          </p:nvPr>
        </p:nvSpPr>
        <p:spPr>
          <a:xfrm>
            <a:off x="2710550" y="1488125"/>
            <a:ext cx="1359000" cy="2154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308" name="Google Shape;308;p40"/>
          <p:cNvSpPr txBox="1"/>
          <p:nvPr>
            <p:ph idx="4" type="subTitle"/>
          </p:nvPr>
        </p:nvSpPr>
        <p:spPr>
          <a:xfrm>
            <a:off x="5014000" y="1488125"/>
            <a:ext cx="1359000" cy="2154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309" name="Google Shape;309;p40"/>
          <p:cNvSpPr txBox="1"/>
          <p:nvPr>
            <p:ph idx="5" type="subTitle"/>
          </p:nvPr>
        </p:nvSpPr>
        <p:spPr>
          <a:xfrm>
            <a:off x="7317450" y="1488125"/>
            <a:ext cx="1359000" cy="2154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310" name="Google Shape;310;p40"/>
          <p:cNvSpPr txBox="1"/>
          <p:nvPr>
            <p:ph idx="6" type="body"/>
          </p:nvPr>
        </p:nvSpPr>
        <p:spPr>
          <a:xfrm>
            <a:off x="407100" y="1895400"/>
            <a:ext cx="1422300" cy="7557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311" name="Google Shape;311;p40"/>
          <p:cNvSpPr txBox="1"/>
          <p:nvPr>
            <p:ph idx="7" type="body"/>
          </p:nvPr>
        </p:nvSpPr>
        <p:spPr>
          <a:xfrm>
            <a:off x="2710550" y="1895400"/>
            <a:ext cx="1422300" cy="7557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312" name="Google Shape;312;p40"/>
          <p:cNvSpPr txBox="1"/>
          <p:nvPr>
            <p:ph idx="8" type="body"/>
          </p:nvPr>
        </p:nvSpPr>
        <p:spPr>
          <a:xfrm>
            <a:off x="5014000" y="1895400"/>
            <a:ext cx="1422300" cy="7557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313" name="Google Shape;313;p40"/>
          <p:cNvSpPr txBox="1"/>
          <p:nvPr>
            <p:ph idx="9" type="body"/>
          </p:nvPr>
        </p:nvSpPr>
        <p:spPr>
          <a:xfrm>
            <a:off x="7317450" y="1895400"/>
            <a:ext cx="1422300" cy="755700"/>
          </a:xfrm>
          <a:prstGeom prst="rect">
            <a:avLst/>
          </a:prstGeom>
        </p:spPr>
        <p:txBody>
          <a:bodyPr anchorCtr="0" anchor="t" bIns="0" lIns="0" spcFirstLastPara="1" rIns="0" wrap="square" tIns="0">
            <a:no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text boxes with small statement">
  <p:cSld name="BLANK_1_1_1_1_6">
    <p:spTree>
      <p:nvGrpSpPr>
        <p:cNvPr id="314" name="Shape 314"/>
        <p:cNvGrpSpPr/>
        <p:nvPr/>
      </p:nvGrpSpPr>
      <p:grpSpPr>
        <a:xfrm>
          <a:off x="0" y="0"/>
          <a:ext cx="0" cy="0"/>
          <a:chOff x="0" y="0"/>
          <a:chExt cx="0" cy="0"/>
        </a:xfrm>
      </p:grpSpPr>
      <p:sp>
        <p:nvSpPr>
          <p:cNvPr id="315" name="Google Shape;315;p41"/>
          <p:cNvSpPr txBox="1"/>
          <p:nvPr>
            <p:ph idx="1" type="body"/>
          </p:nvPr>
        </p:nvSpPr>
        <p:spPr>
          <a:xfrm>
            <a:off x="5503325" y="524750"/>
            <a:ext cx="3356100" cy="877800"/>
          </a:xfrm>
          <a:prstGeom prst="rect">
            <a:avLst/>
          </a:prstGeom>
        </p:spPr>
        <p:txBody>
          <a:bodyPr anchorCtr="0" anchor="t" bIns="0" lIns="0" spcFirstLastPara="1" rIns="0" wrap="square" tIns="0">
            <a:spAutoFit/>
          </a:bodyPr>
          <a:lstStyle>
            <a:lvl1pPr indent="-342900" lvl="0" marL="457200">
              <a:spcBef>
                <a:spcPts val="0"/>
              </a:spcBef>
              <a:spcAft>
                <a:spcPts val="0"/>
              </a:spcAft>
              <a:buClr>
                <a:schemeClr val="lt1"/>
              </a:buClr>
              <a:buSzPts val="1800"/>
              <a:buFont typeface="Lato"/>
              <a:buChar char="●"/>
              <a:defRPr sz="1800"/>
            </a:lvl1pPr>
            <a:lvl2pPr indent="-342900" lvl="1" marL="914400">
              <a:spcBef>
                <a:spcPts val="0"/>
              </a:spcBef>
              <a:spcAft>
                <a:spcPts val="0"/>
              </a:spcAft>
              <a:buClr>
                <a:schemeClr val="lt1"/>
              </a:buClr>
              <a:buSzPts val="1800"/>
              <a:buFont typeface="Lato"/>
              <a:buChar char="○"/>
              <a:defRPr sz="1800"/>
            </a:lvl2pPr>
            <a:lvl3pPr indent="-342900" lvl="2" marL="1371600">
              <a:spcBef>
                <a:spcPts val="0"/>
              </a:spcBef>
              <a:spcAft>
                <a:spcPts val="0"/>
              </a:spcAft>
              <a:buClr>
                <a:schemeClr val="lt1"/>
              </a:buClr>
              <a:buSzPts val="1800"/>
              <a:buFont typeface="Lato"/>
              <a:buChar char="■"/>
              <a:defRPr sz="1800"/>
            </a:lvl3pPr>
            <a:lvl4pPr indent="-342900" lvl="3" marL="1828800">
              <a:spcBef>
                <a:spcPts val="0"/>
              </a:spcBef>
              <a:spcAft>
                <a:spcPts val="0"/>
              </a:spcAft>
              <a:buClr>
                <a:schemeClr val="lt1"/>
              </a:buClr>
              <a:buSzPts val="1800"/>
              <a:buFont typeface="Lato"/>
              <a:buChar char="●"/>
              <a:defRPr sz="1800"/>
            </a:lvl4pPr>
            <a:lvl5pPr indent="-342900" lvl="4" marL="2286000">
              <a:spcBef>
                <a:spcPts val="0"/>
              </a:spcBef>
              <a:spcAft>
                <a:spcPts val="0"/>
              </a:spcAft>
              <a:buClr>
                <a:schemeClr val="lt1"/>
              </a:buClr>
              <a:buSzPts val="1800"/>
              <a:buFont typeface="Lato"/>
              <a:buChar char="○"/>
              <a:defRPr sz="1800"/>
            </a:lvl5pPr>
            <a:lvl6pPr indent="-342900" lvl="5" marL="2743200">
              <a:spcBef>
                <a:spcPts val="0"/>
              </a:spcBef>
              <a:spcAft>
                <a:spcPts val="0"/>
              </a:spcAft>
              <a:buClr>
                <a:schemeClr val="lt1"/>
              </a:buClr>
              <a:buSzPts val="1800"/>
              <a:buFont typeface="Lato"/>
              <a:buChar char="■"/>
              <a:defRPr sz="1800"/>
            </a:lvl6pPr>
            <a:lvl7pPr indent="-342900" lvl="6" marL="3200400">
              <a:spcBef>
                <a:spcPts val="0"/>
              </a:spcBef>
              <a:spcAft>
                <a:spcPts val="0"/>
              </a:spcAft>
              <a:buClr>
                <a:schemeClr val="lt1"/>
              </a:buClr>
              <a:buSzPts val="1800"/>
              <a:buFont typeface="Lato"/>
              <a:buChar char="●"/>
              <a:defRPr sz="1800"/>
            </a:lvl7pPr>
            <a:lvl8pPr indent="-342900" lvl="7" marL="3657600">
              <a:spcBef>
                <a:spcPts val="0"/>
              </a:spcBef>
              <a:spcAft>
                <a:spcPts val="0"/>
              </a:spcAft>
              <a:buClr>
                <a:schemeClr val="lt1"/>
              </a:buClr>
              <a:buSzPts val="1800"/>
              <a:buFont typeface="Lato"/>
              <a:buChar char="○"/>
              <a:defRPr sz="1800"/>
            </a:lvl8pPr>
            <a:lvl9pPr indent="-342900" lvl="8" marL="4114800">
              <a:spcBef>
                <a:spcPts val="0"/>
              </a:spcBef>
              <a:spcAft>
                <a:spcPts val="0"/>
              </a:spcAft>
              <a:buClr>
                <a:schemeClr val="lt1"/>
              </a:buClr>
              <a:buSzPts val="1800"/>
              <a:buFont typeface="Lato"/>
              <a:buChar char="■"/>
              <a:defRPr sz="1800"/>
            </a:lvl9pPr>
          </a:lstStyle>
          <a:p/>
        </p:txBody>
      </p:sp>
      <p:sp>
        <p:nvSpPr>
          <p:cNvPr id="316" name="Google Shape;316;p41"/>
          <p:cNvSpPr txBox="1"/>
          <p:nvPr>
            <p:ph type="title"/>
          </p:nvPr>
        </p:nvSpPr>
        <p:spPr>
          <a:xfrm>
            <a:off x="276075" y="457200"/>
            <a:ext cx="50001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317" name="Google Shape;317;p41"/>
          <p:cNvSpPr txBox="1"/>
          <p:nvPr>
            <p:ph idx="2"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318" name="Google Shape;318;p41"/>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319" name="Google Shape;319;p41"/>
          <p:cNvSpPr txBox="1"/>
          <p:nvPr>
            <p:ph idx="3" type="subTitle"/>
          </p:nvPr>
        </p:nvSpPr>
        <p:spPr>
          <a:xfrm>
            <a:off x="279528" y="2903871"/>
            <a:ext cx="1970100" cy="3363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2pPr>
            <a:lvl3pPr lvl="2">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3pPr>
            <a:lvl4pPr lvl="3">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4pPr>
            <a:lvl5pPr lvl="4">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5pPr>
            <a:lvl6pPr lvl="5">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6pPr>
            <a:lvl7pPr lvl="6">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7pPr>
            <a:lvl8pPr lvl="7">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8pPr>
            <a:lvl9pPr lvl="8">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320" name="Google Shape;320;p41"/>
          <p:cNvSpPr txBox="1"/>
          <p:nvPr>
            <p:ph idx="4" type="subTitle"/>
          </p:nvPr>
        </p:nvSpPr>
        <p:spPr>
          <a:xfrm>
            <a:off x="2489940" y="2903871"/>
            <a:ext cx="1970100" cy="3363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2pPr>
            <a:lvl3pPr lvl="2">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3pPr>
            <a:lvl4pPr lvl="3">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4pPr>
            <a:lvl5pPr lvl="4">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5pPr>
            <a:lvl6pPr lvl="5">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6pPr>
            <a:lvl7pPr lvl="6">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7pPr>
            <a:lvl8pPr lvl="7">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8pPr>
            <a:lvl9pPr lvl="8">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321" name="Google Shape;321;p41"/>
          <p:cNvSpPr txBox="1"/>
          <p:nvPr>
            <p:ph idx="5" type="subTitle"/>
          </p:nvPr>
        </p:nvSpPr>
        <p:spPr>
          <a:xfrm>
            <a:off x="4695138" y="2903871"/>
            <a:ext cx="1970100" cy="3363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2pPr>
            <a:lvl3pPr lvl="2">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3pPr>
            <a:lvl4pPr lvl="3">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4pPr>
            <a:lvl5pPr lvl="4">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5pPr>
            <a:lvl6pPr lvl="5">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6pPr>
            <a:lvl7pPr lvl="6">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7pPr>
            <a:lvl8pPr lvl="7">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8pPr>
            <a:lvl9pPr lvl="8">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322" name="Google Shape;322;p41"/>
          <p:cNvSpPr txBox="1"/>
          <p:nvPr>
            <p:ph idx="6" type="subTitle"/>
          </p:nvPr>
        </p:nvSpPr>
        <p:spPr>
          <a:xfrm>
            <a:off x="6900335" y="2903871"/>
            <a:ext cx="1970100" cy="3363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2pPr>
            <a:lvl3pPr lvl="2">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3pPr>
            <a:lvl4pPr lvl="3">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4pPr>
            <a:lvl5pPr lvl="4">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5pPr>
            <a:lvl6pPr lvl="5">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6pPr>
            <a:lvl7pPr lvl="6">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7pPr>
            <a:lvl8pPr lvl="7">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8pPr>
            <a:lvl9pPr lvl="8">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323" name="Google Shape;323;p41"/>
          <p:cNvSpPr txBox="1"/>
          <p:nvPr>
            <p:ph idx="7" type="body"/>
          </p:nvPr>
        </p:nvSpPr>
        <p:spPr>
          <a:xfrm>
            <a:off x="274950" y="3206259"/>
            <a:ext cx="1970100" cy="10059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324" name="Google Shape;324;p41"/>
          <p:cNvSpPr txBox="1"/>
          <p:nvPr>
            <p:ph idx="8" type="body"/>
          </p:nvPr>
        </p:nvSpPr>
        <p:spPr>
          <a:xfrm>
            <a:off x="2489940" y="3206259"/>
            <a:ext cx="1970100" cy="10059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325" name="Google Shape;325;p41"/>
          <p:cNvSpPr txBox="1"/>
          <p:nvPr>
            <p:ph idx="9" type="body"/>
          </p:nvPr>
        </p:nvSpPr>
        <p:spPr>
          <a:xfrm>
            <a:off x="4704930" y="3206259"/>
            <a:ext cx="1970100" cy="10059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326" name="Google Shape;326;p41"/>
          <p:cNvSpPr txBox="1"/>
          <p:nvPr>
            <p:ph idx="13" type="body"/>
          </p:nvPr>
        </p:nvSpPr>
        <p:spPr>
          <a:xfrm>
            <a:off x="6900335" y="3206259"/>
            <a:ext cx="1970100" cy="10059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327" name="Google Shape;327;p41"/>
          <p:cNvSpPr txBox="1"/>
          <p:nvPr>
            <p:ph idx="14" type="subTitle"/>
          </p:nvPr>
        </p:nvSpPr>
        <p:spPr>
          <a:xfrm>
            <a:off x="279525" y="2672823"/>
            <a:ext cx="382500" cy="147600"/>
          </a:xfrm>
          <a:prstGeom prst="rect">
            <a:avLst/>
          </a:prstGeom>
        </p:spPr>
        <p:txBody>
          <a:bodyPr anchorCtr="0" anchor="b" bIns="0" lIns="0" spcFirstLastPara="1" rIns="91425" wrap="square" tIns="91425">
            <a:noAutofit/>
          </a:bodyPr>
          <a:lstStyle>
            <a:lvl1pPr lvl="0">
              <a:lnSpc>
                <a:spcPct val="90000"/>
              </a:lnSpc>
              <a:spcBef>
                <a:spcPts val="0"/>
              </a:spcBef>
              <a:spcAft>
                <a:spcPts val="0"/>
              </a:spcAft>
              <a:buSzPts val="1000"/>
              <a:buFont typeface="Playfair Display"/>
              <a:buNone/>
              <a:defRPr sz="1000">
                <a:latin typeface="Playfair Display"/>
                <a:ea typeface="Playfair Display"/>
                <a:cs typeface="Playfair Display"/>
                <a:sym typeface="Playfair Display"/>
              </a:defRPr>
            </a:lvl1pPr>
            <a:lvl2pPr lvl="1">
              <a:spcBef>
                <a:spcPts val="0"/>
              </a:spcBef>
              <a:spcAft>
                <a:spcPts val="0"/>
              </a:spcAft>
              <a:buSzPts val="1000"/>
              <a:buFont typeface="Playfair Display"/>
              <a:buNone/>
              <a:defRPr sz="1000">
                <a:latin typeface="Playfair Display"/>
                <a:ea typeface="Playfair Display"/>
                <a:cs typeface="Playfair Display"/>
                <a:sym typeface="Playfair Display"/>
              </a:defRPr>
            </a:lvl2pPr>
            <a:lvl3pPr lvl="2">
              <a:spcBef>
                <a:spcPts val="0"/>
              </a:spcBef>
              <a:spcAft>
                <a:spcPts val="0"/>
              </a:spcAft>
              <a:buSzPts val="1000"/>
              <a:buFont typeface="Playfair Display"/>
              <a:buNone/>
              <a:defRPr sz="1000">
                <a:latin typeface="Playfair Display"/>
                <a:ea typeface="Playfair Display"/>
                <a:cs typeface="Playfair Display"/>
                <a:sym typeface="Playfair Display"/>
              </a:defRPr>
            </a:lvl3pPr>
            <a:lvl4pPr lvl="3">
              <a:spcBef>
                <a:spcPts val="0"/>
              </a:spcBef>
              <a:spcAft>
                <a:spcPts val="0"/>
              </a:spcAft>
              <a:buSzPts val="1000"/>
              <a:buFont typeface="Playfair Display"/>
              <a:buNone/>
              <a:defRPr sz="1000">
                <a:latin typeface="Playfair Display"/>
                <a:ea typeface="Playfair Display"/>
                <a:cs typeface="Playfair Display"/>
                <a:sym typeface="Playfair Display"/>
              </a:defRPr>
            </a:lvl4pPr>
            <a:lvl5pPr lvl="4">
              <a:spcBef>
                <a:spcPts val="0"/>
              </a:spcBef>
              <a:spcAft>
                <a:spcPts val="0"/>
              </a:spcAft>
              <a:buSzPts val="1000"/>
              <a:buFont typeface="Playfair Display"/>
              <a:buNone/>
              <a:defRPr sz="1000">
                <a:latin typeface="Playfair Display"/>
                <a:ea typeface="Playfair Display"/>
                <a:cs typeface="Playfair Display"/>
                <a:sym typeface="Playfair Display"/>
              </a:defRPr>
            </a:lvl5pPr>
            <a:lvl6pPr lvl="5">
              <a:spcBef>
                <a:spcPts val="0"/>
              </a:spcBef>
              <a:spcAft>
                <a:spcPts val="0"/>
              </a:spcAft>
              <a:buSzPts val="1000"/>
              <a:buFont typeface="Playfair Display"/>
              <a:buNone/>
              <a:defRPr sz="1000">
                <a:latin typeface="Playfair Display"/>
                <a:ea typeface="Playfair Display"/>
                <a:cs typeface="Playfair Display"/>
                <a:sym typeface="Playfair Display"/>
              </a:defRPr>
            </a:lvl6pPr>
            <a:lvl7pPr lvl="6">
              <a:spcBef>
                <a:spcPts val="0"/>
              </a:spcBef>
              <a:spcAft>
                <a:spcPts val="0"/>
              </a:spcAft>
              <a:buSzPts val="1000"/>
              <a:buFont typeface="Playfair Display"/>
              <a:buNone/>
              <a:defRPr sz="1000">
                <a:latin typeface="Playfair Display"/>
                <a:ea typeface="Playfair Display"/>
                <a:cs typeface="Playfair Display"/>
                <a:sym typeface="Playfair Display"/>
              </a:defRPr>
            </a:lvl7pPr>
            <a:lvl8pPr lvl="7">
              <a:spcBef>
                <a:spcPts val="0"/>
              </a:spcBef>
              <a:spcAft>
                <a:spcPts val="0"/>
              </a:spcAft>
              <a:buSzPts val="1000"/>
              <a:buFont typeface="Playfair Display"/>
              <a:buNone/>
              <a:defRPr sz="1000">
                <a:latin typeface="Playfair Display"/>
                <a:ea typeface="Playfair Display"/>
                <a:cs typeface="Playfair Display"/>
                <a:sym typeface="Playfair Display"/>
              </a:defRPr>
            </a:lvl8pPr>
            <a:lvl9pPr lvl="8">
              <a:spcBef>
                <a:spcPts val="0"/>
              </a:spcBef>
              <a:spcAft>
                <a:spcPts val="0"/>
              </a:spcAft>
              <a:buSzPts val="1000"/>
              <a:buFont typeface="Playfair Display"/>
              <a:buNone/>
              <a:defRPr sz="1000">
                <a:latin typeface="Playfair Display"/>
                <a:ea typeface="Playfair Display"/>
                <a:cs typeface="Playfair Display"/>
                <a:sym typeface="Playfair Display"/>
              </a:defRPr>
            </a:lvl9pPr>
          </a:lstStyle>
          <a:p/>
        </p:txBody>
      </p:sp>
      <p:sp>
        <p:nvSpPr>
          <p:cNvPr id="328" name="Google Shape;328;p41"/>
          <p:cNvSpPr txBox="1"/>
          <p:nvPr>
            <p:ph idx="15" type="subTitle"/>
          </p:nvPr>
        </p:nvSpPr>
        <p:spPr>
          <a:xfrm>
            <a:off x="2489950" y="2672823"/>
            <a:ext cx="382500" cy="147600"/>
          </a:xfrm>
          <a:prstGeom prst="rect">
            <a:avLst/>
          </a:prstGeom>
        </p:spPr>
        <p:txBody>
          <a:bodyPr anchorCtr="0" anchor="b" bIns="0" lIns="0" spcFirstLastPara="1" rIns="91425" wrap="square" tIns="91425">
            <a:noAutofit/>
          </a:bodyPr>
          <a:lstStyle>
            <a:lvl1pPr lvl="0">
              <a:lnSpc>
                <a:spcPct val="90000"/>
              </a:lnSpc>
              <a:spcBef>
                <a:spcPts val="0"/>
              </a:spcBef>
              <a:spcAft>
                <a:spcPts val="0"/>
              </a:spcAft>
              <a:buSzPts val="1000"/>
              <a:buFont typeface="Playfair Display"/>
              <a:buNone/>
              <a:defRPr sz="1000">
                <a:latin typeface="Playfair Display"/>
                <a:ea typeface="Playfair Display"/>
                <a:cs typeface="Playfair Display"/>
                <a:sym typeface="Playfair Display"/>
              </a:defRPr>
            </a:lvl1pPr>
            <a:lvl2pPr lvl="1">
              <a:spcBef>
                <a:spcPts val="0"/>
              </a:spcBef>
              <a:spcAft>
                <a:spcPts val="0"/>
              </a:spcAft>
              <a:buSzPts val="1000"/>
              <a:buFont typeface="Playfair Display"/>
              <a:buNone/>
              <a:defRPr sz="1000">
                <a:latin typeface="Playfair Display"/>
                <a:ea typeface="Playfair Display"/>
                <a:cs typeface="Playfair Display"/>
                <a:sym typeface="Playfair Display"/>
              </a:defRPr>
            </a:lvl2pPr>
            <a:lvl3pPr lvl="2">
              <a:spcBef>
                <a:spcPts val="0"/>
              </a:spcBef>
              <a:spcAft>
                <a:spcPts val="0"/>
              </a:spcAft>
              <a:buSzPts val="1000"/>
              <a:buFont typeface="Playfair Display"/>
              <a:buNone/>
              <a:defRPr sz="1000">
                <a:latin typeface="Playfair Display"/>
                <a:ea typeface="Playfair Display"/>
                <a:cs typeface="Playfair Display"/>
                <a:sym typeface="Playfair Display"/>
              </a:defRPr>
            </a:lvl3pPr>
            <a:lvl4pPr lvl="3">
              <a:spcBef>
                <a:spcPts val="0"/>
              </a:spcBef>
              <a:spcAft>
                <a:spcPts val="0"/>
              </a:spcAft>
              <a:buSzPts val="1000"/>
              <a:buFont typeface="Playfair Display"/>
              <a:buNone/>
              <a:defRPr sz="1000">
                <a:latin typeface="Playfair Display"/>
                <a:ea typeface="Playfair Display"/>
                <a:cs typeface="Playfair Display"/>
                <a:sym typeface="Playfair Display"/>
              </a:defRPr>
            </a:lvl4pPr>
            <a:lvl5pPr lvl="4">
              <a:spcBef>
                <a:spcPts val="0"/>
              </a:spcBef>
              <a:spcAft>
                <a:spcPts val="0"/>
              </a:spcAft>
              <a:buSzPts val="1000"/>
              <a:buFont typeface="Playfair Display"/>
              <a:buNone/>
              <a:defRPr sz="1000">
                <a:latin typeface="Playfair Display"/>
                <a:ea typeface="Playfair Display"/>
                <a:cs typeface="Playfair Display"/>
                <a:sym typeface="Playfair Display"/>
              </a:defRPr>
            </a:lvl5pPr>
            <a:lvl6pPr lvl="5">
              <a:spcBef>
                <a:spcPts val="0"/>
              </a:spcBef>
              <a:spcAft>
                <a:spcPts val="0"/>
              </a:spcAft>
              <a:buSzPts val="1000"/>
              <a:buFont typeface="Playfair Display"/>
              <a:buNone/>
              <a:defRPr sz="1000">
                <a:latin typeface="Playfair Display"/>
                <a:ea typeface="Playfair Display"/>
                <a:cs typeface="Playfair Display"/>
                <a:sym typeface="Playfair Display"/>
              </a:defRPr>
            </a:lvl6pPr>
            <a:lvl7pPr lvl="6">
              <a:spcBef>
                <a:spcPts val="0"/>
              </a:spcBef>
              <a:spcAft>
                <a:spcPts val="0"/>
              </a:spcAft>
              <a:buSzPts val="1000"/>
              <a:buFont typeface="Playfair Display"/>
              <a:buNone/>
              <a:defRPr sz="1000">
                <a:latin typeface="Playfair Display"/>
                <a:ea typeface="Playfair Display"/>
                <a:cs typeface="Playfair Display"/>
                <a:sym typeface="Playfair Display"/>
              </a:defRPr>
            </a:lvl7pPr>
            <a:lvl8pPr lvl="7">
              <a:spcBef>
                <a:spcPts val="0"/>
              </a:spcBef>
              <a:spcAft>
                <a:spcPts val="0"/>
              </a:spcAft>
              <a:buSzPts val="1000"/>
              <a:buFont typeface="Playfair Display"/>
              <a:buNone/>
              <a:defRPr sz="1000">
                <a:latin typeface="Playfair Display"/>
                <a:ea typeface="Playfair Display"/>
                <a:cs typeface="Playfair Display"/>
                <a:sym typeface="Playfair Display"/>
              </a:defRPr>
            </a:lvl8pPr>
            <a:lvl9pPr lvl="8">
              <a:spcBef>
                <a:spcPts val="0"/>
              </a:spcBef>
              <a:spcAft>
                <a:spcPts val="0"/>
              </a:spcAft>
              <a:buSzPts val="1000"/>
              <a:buFont typeface="Playfair Display"/>
              <a:buNone/>
              <a:defRPr sz="1000">
                <a:latin typeface="Playfair Display"/>
                <a:ea typeface="Playfair Display"/>
                <a:cs typeface="Playfair Display"/>
                <a:sym typeface="Playfair Display"/>
              </a:defRPr>
            </a:lvl9pPr>
          </a:lstStyle>
          <a:p/>
        </p:txBody>
      </p:sp>
      <p:sp>
        <p:nvSpPr>
          <p:cNvPr id="329" name="Google Shape;329;p41"/>
          <p:cNvSpPr txBox="1"/>
          <p:nvPr>
            <p:ph idx="16" type="subTitle"/>
          </p:nvPr>
        </p:nvSpPr>
        <p:spPr>
          <a:xfrm>
            <a:off x="4700375" y="2672823"/>
            <a:ext cx="382500" cy="147600"/>
          </a:xfrm>
          <a:prstGeom prst="rect">
            <a:avLst/>
          </a:prstGeom>
        </p:spPr>
        <p:txBody>
          <a:bodyPr anchorCtr="0" anchor="b" bIns="0" lIns="0" spcFirstLastPara="1" rIns="91425" wrap="square" tIns="91425">
            <a:noAutofit/>
          </a:bodyPr>
          <a:lstStyle>
            <a:lvl1pPr lvl="0">
              <a:lnSpc>
                <a:spcPct val="90000"/>
              </a:lnSpc>
              <a:spcBef>
                <a:spcPts val="0"/>
              </a:spcBef>
              <a:spcAft>
                <a:spcPts val="0"/>
              </a:spcAft>
              <a:buSzPts val="1000"/>
              <a:buFont typeface="Playfair Display"/>
              <a:buNone/>
              <a:defRPr sz="1000">
                <a:latin typeface="Playfair Display"/>
                <a:ea typeface="Playfair Display"/>
                <a:cs typeface="Playfair Display"/>
                <a:sym typeface="Playfair Display"/>
              </a:defRPr>
            </a:lvl1pPr>
            <a:lvl2pPr lvl="1">
              <a:spcBef>
                <a:spcPts val="0"/>
              </a:spcBef>
              <a:spcAft>
                <a:spcPts val="0"/>
              </a:spcAft>
              <a:buSzPts val="1000"/>
              <a:buFont typeface="Playfair Display"/>
              <a:buNone/>
              <a:defRPr sz="1000">
                <a:latin typeface="Playfair Display"/>
                <a:ea typeface="Playfair Display"/>
                <a:cs typeface="Playfair Display"/>
                <a:sym typeface="Playfair Display"/>
              </a:defRPr>
            </a:lvl2pPr>
            <a:lvl3pPr lvl="2">
              <a:spcBef>
                <a:spcPts val="0"/>
              </a:spcBef>
              <a:spcAft>
                <a:spcPts val="0"/>
              </a:spcAft>
              <a:buSzPts val="1000"/>
              <a:buFont typeface="Playfair Display"/>
              <a:buNone/>
              <a:defRPr sz="1000">
                <a:latin typeface="Playfair Display"/>
                <a:ea typeface="Playfair Display"/>
                <a:cs typeface="Playfair Display"/>
                <a:sym typeface="Playfair Display"/>
              </a:defRPr>
            </a:lvl3pPr>
            <a:lvl4pPr lvl="3">
              <a:spcBef>
                <a:spcPts val="0"/>
              </a:spcBef>
              <a:spcAft>
                <a:spcPts val="0"/>
              </a:spcAft>
              <a:buSzPts val="1000"/>
              <a:buFont typeface="Playfair Display"/>
              <a:buNone/>
              <a:defRPr sz="1000">
                <a:latin typeface="Playfair Display"/>
                <a:ea typeface="Playfair Display"/>
                <a:cs typeface="Playfair Display"/>
                <a:sym typeface="Playfair Display"/>
              </a:defRPr>
            </a:lvl4pPr>
            <a:lvl5pPr lvl="4">
              <a:spcBef>
                <a:spcPts val="0"/>
              </a:spcBef>
              <a:spcAft>
                <a:spcPts val="0"/>
              </a:spcAft>
              <a:buSzPts val="1000"/>
              <a:buFont typeface="Playfair Display"/>
              <a:buNone/>
              <a:defRPr sz="1000">
                <a:latin typeface="Playfair Display"/>
                <a:ea typeface="Playfair Display"/>
                <a:cs typeface="Playfair Display"/>
                <a:sym typeface="Playfair Display"/>
              </a:defRPr>
            </a:lvl5pPr>
            <a:lvl6pPr lvl="5">
              <a:spcBef>
                <a:spcPts val="0"/>
              </a:spcBef>
              <a:spcAft>
                <a:spcPts val="0"/>
              </a:spcAft>
              <a:buSzPts val="1000"/>
              <a:buFont typeface="Playfair Display"/>
              <a:buNone/>
              <a:defRPr sz="1000">
                <a:latin typeface="Playfair Display"/>
                <a:ea typeface="Playfair Display"/>
                <a:cs typeface="Playfair Display"/>
                <a:sym typeface="Playfair Display"/>
              </a:defRPr>
            </a:lvl6pPr>
            <a:lvl7pPr lvl="6">
              <a:spcBef>
                <a:spcPts val="0"/>
              </a:spcBef>
              <a:spcAft>
                <a:spcPts val="0"/>
              </a:spcAft>
              <a:buSzPts val="1000"/>
              <a:buFont typeface="Playfair Display"/>
              <a:buNone/>
              <a:defRPr sz="1000">
                <a:latin typeface="Playfair Display"/>
                <a:ea typeface="Playfair Display"/>
                <a:cs typeface="Playfair Display"/>
                <a:sym typeface="Playfair Display"/>
              </a:defRPr>
            </a:lvl7pPr>
            <a:lvl8pPr lvl="7">
              <a:spcBef>
                <a:spcPts val="0"/>
              </a:spcBef>
              <a:spcAft>
                <a:spcPts val="0"/>
              </a:spcAft>
              <a:buSzPts val="1000"/>
              <a:buFont typeface="Playfair Display"/>
              <a:buNone/>
              <a:defRPr sz="1000">
                <a:latin typeface="Playfair Display"/>
                <a:ea typeface="Playfair Display"/>
                <a:cs typeface="Playfair Display"/>
                <a:sym typeface="Playfair Display"/>
              </a:defRPr>
            </a:lvl8pPr>
            <a:lvl9pPr lvl="8">
              <a:spcBef>
                <a:spcPts val="0"/>
              </a:spcBef>
              <a:spcAft>
                <a:spcPts val="0"/>
              </a:spcAft>
              <a:buSzPts val="1000"/>
              <a:buFont typeface="Playfair Display"/>
              <a:buNone/>
              <a:defRPr sz="1000">
                <a:latin typeface="Playfair Display"/>
                <a:ea typeface="Playfair Display"/>
                <a:cs typeface="Playfair Display"/>
                <a:sym typeface="Playfair Display"/>
              </a:defRPr>
            </a:lvl9pPr>
          </a:lstStyle>
          <a:p/>
        </p:txBody>
      </p:sp>
      <p:sp>
        <p:nvSpPr>
          <p:cNvPr id="330" name="Google Shape;330;p41"/>
          <p:cNvSpPr txBox="1"/>
          <p:nvPr>
            <p:ph idx="17" type="subTitle"/>
          </p:nvPr>
        </p:nvSpPr>
        <p:spPr>
          <a:xfrm>
            <a:off x="6910800" y="2672823"/>
            <a:ext cx="382500" cy="147600"/>
          </a:xfrm>
          <a:prstGeom prst="rect">
            <a:avLst/>
          </a:prstGeom>
        </p:spPr>
        <p:txBody>
          <a:bodyPr anchorCtr="0" anchor="b" bIns="0" lIns="0" spcFirstLastPara="1" rIns="91425" wrap="square" tIns="91425">
            <a:noAutofit/>
          </a:bodyPr>
          <a:lstStyle>
            <a:lvl1pPr lvl="0">
              <a:lnSpc>
                <a:spcPct val="90000"/>
              </a:lnSpc>
              <a:spcBef>
                <a:spcPts val="0"/>
              </a:spcBef>
              <a:spcAft>
                <a:spcPts val="0"/>
              </a:spcAft>
              <a:buSzPts val="1000"/>
              <a:buFont typeface="Playfair Display"/>
              <a:buNone/>
              <a:defRPr sz="1000">
                <a:latin typeface="Playfair Display"/>
                <a:ea typeface="Playfair Display"/>
                <a:cs typeface="Playfair Display"/>
                <a:sym typeface="Playfair Display"/>
              </a:defRPr>
            </a:lvl1pPr>
            <a:lvl2pPr lvl="1">
              <a:spcBef>
                <a:spcPts val="0"/>
              </a:spcBef>
              <a:spcAft>
                <a:spcPts val="0"/>
              </a:spcAft>
              <a:buSzPts val="1000"/>
              <a:buFont typeface="Playfair Display"/>
              <a:buNone/>
              <a:defRPr sz="1000">
                <a:latin typeface="Playfair Display"/>
                <a:ea typeface="Playfair Display"/>
                <a:cs typeface="Playfair Display"/>
                <a:sym typeface="Playfair Display"/>
              </a:defRPr>
            </a:lvl2pPr>
            <a:lvl3pPr lvl="2">
              <a:spcBef>
                <a:spcPts val="0"/>
              </a:spcBef>
              <a:spcAft>
                <a:spcPts val="0"/>
              </a:spcAft>
              <a:buSzPts val="1000"/>
              <a:buFont typeface="Playfair Display"/>
              <a:buNone/>
              <a:defRPr sz="1000">
                <a:latin typeface="Playfair Display"/>
                <a:ea typeface="Playfair Display"/>
                <a:cs typeface="Playfair Display"/>
                <a:sym typeface="Playfair Display"/>
              </a:defRPr>
            </a:lvl3pPr>
            <a:lvl4pPr lvl="3">
              <a:spcBef>
                <a:spcPts val="0"/>
              </a:spcBef>
              <a:spcAft>
                <a:spcPts val="0"/>
              </a:spcAft>
              <a:buSzPts val="1000"/>
              <a:buFont typeface="Playfair Display"/>
              <a:buNone/>
              <a:defRPr sz="1000">
                <a:latin typeface="Playfair Display"/>
                <a:ea typeface="Playfair Display"/>
                <a:cs typeface="Playfair Display"/>
                <a:sym typeface="Playfair Display"/>
              </a:defRPr>
            </a:lvl4pPr>
            <a:lvl5pPr lvl="4">
              <a:spcBef>
                <a:spcPts val="0"/>
              </a:spcBef>
              <a:spcAft>
                <a:spcPts val="0"/>
              </a:spcAft>
              <a:buSzPts val="1000"/>
              <a:buFont typeface="Playfair Display"/>
              <a:buNone/>
              <a:defRPr sz="1000">
                <a:latin typeface="Playfair Display"/>
                <a:ea typeface="Playfair Display"/>
                <a:cs typeface="Playfair Display"/>
                <a:sym typeface="Playfair Display"/>
              </a:defRPr>
            </a:lvl5pPr>
            <a:lvl6pPr lvl="5">
              <a:spcBef>
                <a:spcPts val="0"/>
              </a:spcBef>
              <a:spcAft>
                <a:spcPts val="0"/>
              </a:spcAft>
              <a:buSzPts val="1000"/>
              <a:buFont typeface="Playfair Display"/>
              <a:buNone/>
              <a:defRPr sz="1000">
                <a:latin typeface="Playfair Display"/>
                <a:ea typeface="Playfair Display"/>
                <a:cs typeface="Playfair Display"/>
                <a:sym typeface="Playfair Display"/>
              </a:defRPr>
            </a:lvl6pPr>
            <a:lvl7pPr lvl="6">
              <a:spcBef>
                <a:spcPts val="0"/>
              </a:spcBef>
              <a:spcAft>
                <a:spcPts val="0"/>
              </a:spcAft>
              <a:buSzPts val="1000"/>
              <a:buFont typeface="Playfair Display"/>
              <a:buNone/>
              <a:defRPr sz="1000">
                <a:latin typeface="Playfair Display"/>
                <a:ea typeface="Playfair Display"/>
                <a:cs typeface="Playfair Display"/>
                <a:sym typeface="Playfair Display"/>
              </a:defRPr>
            </a:lvl7pPr>
            <a:lvl8pPr lvl="7">
              <a:spcBef>
                <a:spcPts val="0"/>
              </a:spcBef>
              <a:spcAft>
                <a:spcPts val="0"/>
              </a:spcAft>
              <a:buSzPts val="1000"/>
              <a:buFont typeface="Playfair Display"/>
              <a:buNone/>
              <a:defRPr sz="1000">
                <a:latin typeface="Playfair Display"/>
                <a:ea typeface="Playfair Display"/>
                <a:cs typeface="Playfair Display"/>
                <a:sym typeface="Playfair Display"/>
              </a:defRPr>
            </a:lvl8pPr>
            <a:lvl9pPr lvl="8">
              <a:spcBef>
                <a:spcPts val="0"/>
              </a:spcBef>
              <a:spcAft>
                <a:spcPts val="0"/>
              </a:spcAft>
              <a:buSzPts val="1000"/>
              <a:buFont typeface="Playfair Display"/>
              <a:buNone/>
              <a:defRPr sz="1000">
                <a:latin typeface="Playfair Display"/>
                <a:ea typeface="Playfair Display"/>
                <a:cs typeface="Playfair Display"/>
                <a:sym typeface="Playfair Display"/>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right image and 2 text boxes">
  <p:cSld name="BLANK_1_1_1_1_5">
    <p:spTree>
      <p:nvGrpSpPr>
        <p:cNvPr id="42" name="Shape 42"/>
        <p:cNvGrpSpPr/>
        <p:nvPr/>
      </p:nvGrpSpPr>
      <p:grpSpPr>
        <a:xfrm>
          <a:off x="0" y="0"/>
          <a:ext cx="0" cy="0"/>
          <a:chOff x="0" y="0"/>
          <a:chExt cx="0" cy="0"/>
        </a:xfrm>
      </p:grpSpPr>
      <p:sp>
        <p:nvSpPr>
          <p:cNvPr id="43" name="Google Shape;43;p5"/>
          <p:cNvSpPr txBox="1"/>
          <p:nvPr>
            <p:ph type="title"/>
          </p:nvPr>
        </p:nvSpPr>
        <p:spPr>
          <a:xfrm>
            <a:off x="276075" y="457200"/>
            <a:ext cx="64329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44" name="Google Shape;44;p5"/>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45" name="Google Shape;45;p5"/>
          <p:cNvSpPr/>
          <p:nvPr>
            <p:ph idx="2" type="pic"/>
          </p:nvPr>
        </p:nvSpPr>
        <p:spPr>
          <a:xfrm>
            <a:off x="6802800" y="0"/>
            <a:ext cx="2341200" cy="1189800"/>
          </a:xfrm>
          <a:prstGeom prst="rect">
            <a:avLst/>
          </a:prstGeom>
          <a:noFill/>
          <a:ln>
            <a:noFill/>
          </a:ln>
        </p:spPr>
      </p:sp>
      <p:sp>
        <p:nvSpPr>
          <p:cNvPr id="46" name="Google Shape;46;p5"/>
          <p:cNvSpPr txBox="1"/>
          <p:nvPr>
            <p:ph idx="1" type="subTitle"/>
          </p:nvPr>
        </p:nvSpPr>
        <p:spPr>
          <a:xfrm>
            <a:off x="4682775" y="2717425"/>
            <a:ext cx="2026200" cy="3138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47" name="Google Shape;47;p5"/>
          <p:cNvSpPr txBox="1"/>
          <p:nvPr>
            <p:ph idx="3" type="subTitle"/>
          </p:nvPr>
        </p:nvSpPr>
        <p:spPr>
          <a:xfrm>
            <a:off x="6843453" y="2717425"/>
            <a:ext cx="2030100" cy="3138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48" name="Google Shape;48;p5"/>
          <p:cNvSpPr txBox="1"/>
          <p:nvPr>
            <p:ph idx="4"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49" name="Google Shape;49;p5"/>
          <p:cNvSpPr txBox="1"/>
          <p:nvPr>
            <p:ph idx="5" type="body"/>
          </p:nvPr>
        </p:nvSpPr>
        <p:spPr>
          <a:xfrm>
            <a:off x="4682775" y="3042765"/>
            <a:ext cx="2026200" cy="12321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50" name="Google Shape;50;p5"/>
          <p:cNvSpPr txBox="1"/>
          <p:nvPr>
            <p:ph idx="6" type="body"/>
          </p:nvPr>
        </p:nvSpPr>
        <p:spPr>
          <a:xfrm>
            <a:off x="6843455" y="3042765"/>
            <a:ext cx="2030100" cy="12321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right image and 2 text boxes">
  <p:cSld name="BLANK_1_1_1_1_5">
    <p:spTree>
      <p:nvGrpSpPr>
        <p:cNvPr id="331" name="Shape 331"/>
        <p:cNvGrpSpPr/>
        <p:nvPr/>
      </p:nvGrpSpPr>
      <p:grpSpPr>
        <a:xfrm>
          <a:off x="0" y="0"/>
          <a:ext cx="0" cy="0"/>
          <a:chOff x="0" y="0"/>
          <a:chExt cx="0" cy="0"/>
        </a:xfrm>
      </p:grpSpPr>
      <p:sp>
        <p:nvSpPr>
          <p:cNvPr id="332" name="Google Shape;332;p42"/>
          <p:cNvSpPr txBox="1"/>
          <p:nvPr>
            <p:ph type="title"/>
          </p:nvPr>
        </p:nvSpPr>
        <p:spPr>
          <a:xfrm>
            <a:off x="276075" y="457200"/>
            <a:ext cx="64329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333" name="Google Shape;333;p42"/>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334" name="Google Shape;334;p42"/>
          <p:cNvSpPr/>
          <p:nvPr>
            <p:ph idx="2" type="pic"/>
          </p:nvPr>
        </p:nvSpPr>
        <p:spPr>
          <a:xfrm>
            <a:off x="6802800" y="0"/>
            <a:ext cx="2341200" cy="1189800"/>
          </a:xfrm>
          <a:prstGeom prst="rect">
            <a:avLst/>
          </a:prstGeom>
          <a:noFill/>
          <a:ln>
            <a:noFill/>
          </a:ln>
        </p:spPr>
      </p:sp>
      <p:sp>
        <p:nvSpPr>
          <p:cNvPr id="335" name="Google Shape;335;p42"/>
          <p:cNvSpPr txBox="1"/>
          <p:nvPr>
            <p:ph idx="1" type="subTitle"/>
          </p:nvPr>
        </p:nvSpPr>
        <p:spPr>
          <a:xfrm>
            <a:off x="4682775" y="2717425"/>
            <a:ext cx="2026200" cy="3138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336" name="Google Shape;336;p42"/>
          <p:cNvSpPr txBox="1"/>
          <p:nvPr>
            <p:ph idx="3" type="subTitle"/>
          </p:nvPr>
        </p:nvSpPr>
        <p:spPr>
          <a:xfrm>
            <a:off x="6843453" y="2717425"/>
            <a:ext cx="2030100" cy="3138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337" name="Google Shape;337;p42"/>
          <p:cNvSpPr txBox="1"/>
          <p:nvPr>
            <p:ph idx="4"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338" name="Google Shape;338;p42"/>
          <p:cNvSpPr txBox="1"/>
          <p:nvPr>
            <p:ph idx="5" type="body"/>
          </p:nvPr>
        </p:nvSpPr>
        <p:spPr>
          <a:xfrm>
            <a:off x="4682775" y="3042765"/>
            <a:ext cx="2026200" cy="12321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
        <p:nvSpPr>
          <p:cNvPr id="339" name="Google Shape;339;p42"/>
          <p:cNvSpPr txBox="1"/>
          <p:nvPr>
            <p:ph idx="6" type="body"/>
          </p:nvPr>
        </p:nvSpPr>
        <p:spPr>
          <a:xfrm>
            <a:off x="6843455" y="3042765"/>
            <a:ext cx="2030100" cy="12321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peakers info">
  <p:cSld name="BLANK_1_1_1_1_3">
    <p:spTree>
      <p:nvGrpSpPr>
        <p:cNvPr id="340" name="Shape 340"/>
        <p:cNvGrpSpPr/>
        <p:nvPr/>
      </p:nvGrpSpPr>
      <p:grpSpPr>
        <a:xfrm>
          <a:off x="0" y="0"/>
          <a:ext cx="0" cy="0"/>
          <a:chOff x="0" y="0"/>
          <a:chExt cx="0" cy="0"/>
        </a:xfrm>
      </p:grpSpPr>
      <p:sp>
        <p:nvSpPr>
          <p:cNvPr id="341" name="Google Shape;341;p43"/>
          <p:cNvSpPr/>
          <p:nvPr/>
        </p:nvSpPr>
        <p:spPr>
          <a:xfrm>
            <a:off x="5461825" y="850"/>
            <a:ext cx="36822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342" name="Google Shape;342;p43"/>
          <p:cNvSpPr txBox="1"/>
          <p:nvPr>
            <p:ph idx="1" type="subTitle"/>
          </p:nvPr>
        </p:nvSpPr>
        <p:spPr>
          <a:xfrm>
            <a:off x="1987875" y="1422801"/>
            <a:ext cx="1578300" cy="4434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343" name="Google Shape;343;p43"/>
          <p:cNvSpPr txBox="1"/>
          <p:nvPr>
            <p:ph idx="2" type="subTitle"/>
          </p:nvPr>
        </p:nvSpPr>
        <p:spPr>
          <a:xfrm>
            <a:off x="1987875" y="1849116"/>
            <a:ext cx="1547700" cy="3222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atin typeface="Playfair Display"/>
                <a:ea typeface="Playfair Display"/>
                <a:cs typeface="Playfair Display"/>
                <a:sym typeface="Playfair Display"/>
              </a:defRPr>
            </a:lvl2pPr>
            <a:lvl3pPr lvl="2">
              <a:spcBef>
                <a:spcPts val="0"/>
              </a:spcBef>
              <a:spcAft>
                <a:spcPts val="0"/>
              </a:spcAft>
              <a:buNone/>
              <a:defRPr sz="1000">
                <a:latin typeface="Playfair Display"/>
                <a:ea typeface="Playfair Display"/>
                <a:cs typeface="Playfair Display"/>
                <a:sym typeface="Playfair Display"/>
              </a:defRPr>
            </a:lvl3pPr>
            <a:lvl4pPr lvl="3">
              <a:spcBef>
                <a:spcPts val="0"/>
              </a:spcBef>
              <a:spcAft>
                <a:spcPts val="0"/>
              </a:spcAft>
              <a:buNone/>
              <a:defRPr sz="1000">
                <a:latin typeface="Playfair Display"/>
                <a:ea typeface="Playfair Display"/>
                <a:cs typeface="Playfair Display"/>
                <a:sym typeface="Playfair Display"/>
              </a:defRPr>
            </a:lvl4pPr>
            <a:lvl5pPr lvl="4">
              <a:spcBef>
                <a:spcPts val="0"/>
              </a:spcBef>
              <a:spcAft>
                <a:spcPts val="0"/>
              </a:spcAft>
              <a:buNone/>
              <a:defRPr sz="1000">
                <a:latin typeface="Playfair Display"/>
                <a:ea typeface="Playfair Display"/>
                <a:cs typeface="Playfair Display"/>
                <a:sym typeface="Playfair Display"/>
              </a:defRPr>
            </a:lvl5pPr>
            <a:lvl6pPr lvl="5">
              <a:spcBef>
                <a:spcPts val="0"/>
              </a:spcBef>
              <a:spcAft>
                <a:spcPts val="0"/>
              </a:spcAft>
              <a:buNone/>
              <a:defRPr sz="1000">
                <a:latin typeface="Playfair Display"/>
                <a:ea typeface="Playfair Display"/>
                <a:cs typeface="Playfair Display"/>
                <a:sym typeface="Playfair Display"/>
              </a:defRPr>
            </a:lvl6pPr>
            <a:lvl7pPr lvl="6">
              <a:spcBef>
                <a:spcPts val="0"/>
              </a:spcBef>
              <a:spcAft>
                <a:spcPts val="0"/>
              </a:spcAft>
              <a:buNone/>
              <a:defRPr sz="1000">
                <a:latin typeface="Playfair Display"/>
                <a:ea typeface="Playfair Display"/>
                <a:cs typeface="Playfair Display"/>
                <a:sym typeface="Playfair Display"/>
              </a:defRPr>
            </a:lvl7pPr>
            <a:lvl8pPr lvl="7">
              <a:spcBef>
                <a:spcPts val="0"/>
              </a:spcBef>
              <a:spcAft>
                <a:spcPts val="0"/>
              </a:spcAft>
              <a:buNone/>
              <a:defRPr sz="1000">
                <a:latin typeface="Playfair Display"/>
                <a:ea typeface="Playfair Display"/>
                <a:cs typeface="Playfair Display"/>
                <a:sym typeface="Playfair Display"/>
              </a:defRPr>
            </a:lvl8pPr>
            <a:lvl9pPr lvl="8">
              <a:spcBef>
                <a:spcPts val="0"/>
              </a:spcBef>
              <a:spcAft>
                <a:spcPts val="0"/>
              </a:spcAft>
              <a:buNone/>
              <a:defRPr sz="1000">
                <a:latin typeface="Playfair Display"/>
                <a:ea typeface="Playfair Display"/>
                <a:cs typeface="Playfair Display"/>
                <a:sym typeface="Playfair Display"/>
              </a:defRPr>
            </a:lvl9pPr>
          </a:lstStyle>
          <a:p/>
        </p:txBody>
      </p:sp>
      <p:sp>
        <p:nvSpPr>
          <p:cNvPr id="344" name="Google Shape;344;p43"/>
          <p:cNvSpPr/>
          <p:nvPr>
            <p:ph idx="3" type="pic"/>
          </p:nvPr>
        </p:nvSpPr>
        <p:spPr>
          <a:xfrm>
            <a:off x="-50" y="1424175"/>
            <a:ext cx="1838100" cy="3267000"/>
          </a:xfrm>
          <a:prstGeom prst="rect">
            <a:avLst/>
          </a:prstGeom>
          <a:noFill/>
          <a:ln>
            <a:noFill/>
          </a:ln>
        </p:spPr>
      </p:sp>
      <p:sp>
        <p:nvSpPr>
          <p:cNvPr id="345" name="Google Shape;345;p43"/>
          <p:cNvSpPr/>
          <p:nvPr>
            <p:ph idx="4" type="pic"/>
          </p:nvPr>
        </p:nvSpPr>
        <p:spPr>
          <a:xfrm>
            <a:off x="4527160" y="1424175"/>
            <a:ext cx="1838100" cy="3267000"/>
          </a:xfrm>
          <a:prstGeom prst="rect">
            <a:avLst/>
          </a:prstGeom>
          <a:noFill/>
          <a:ln>
            <a:noFill/>
          </a:ln>
        </p:spPr>
      </p:sp>
      <p:sp>
        <p:nvSpPr>
          <p:cNvPr id="346" name="Google Shape;346;p43"/>
          <p:cNvSpPr txBox="1"/>
          <p:nvPr>
            <p:ph idx="5" type="subTitle"/>
          </p:nvPr>
        </p:nvSpPr>
        <p:spPr>
          <a:xfrm>
            <a:off x="6525486" y="1422801"/>
            <a:ext cx="1578300" cy="4434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347" name="Google Shape;347;p43"/>
          <p:cNvSpPr txBox="1"/>
          <p:nvPr>
            <p:ph idx="6" type="subTitle"/>
          </p:nvPr>
        </p:nvSpPr>
        <p:spPr>
          <a:xfrm>
            <a:off x="6525486" y="1849116"/>
            <a:ext cx="1547700" cy="3222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atin typeface="Playfair Display"/>
                <a:ea typeface="Playfair Display"/>
                <a:cs typeface="Playfair Display"/>
                <a:sym typeface="Playfair Display"/>
              </a:defRPr>
            </a:lvl2pPr>
            <a:lvl3pPr lvl="2">
              <a:spcBef>
                <a:spcPts val="0"/>
              </a:spcBef>
              <a:spcAft>
                <a:spcPts val="0"/>
              </a:spcAft>
              <a:buNone/>
              <a:defRPr sz="1000">
                <a:latin typeface="Playfair Display"/>
                <a:ea typeface="Playfair Display"/>
                <a:cs typeface="Playfair Display"/>
                <a:sym typeface="Playfair Display"/>
              </a:defRPr>
            </a:lvl3pPr>
            <a:lvl4pPr lvl="3">
              <a:spcBef>
                <a:spcPts val="0"/>
              </a:spcBef>
              <a:spcAft>
                <a:spcPts val="0"/>
              </a:spcAft>
              <a:buNone/>
              <a:defRPr sz="1000">
                <a:latin typeface="Playfair Display"/>
                <a:ea typeface="Playfair Display"/>
                <a:cs typeface="Playfair Display"/>
                <a:sym typeface="Playfair Display"/>
              </a:defRPr>
            </a:lvl4pPr>
            <a:lvl5pPr lvl="4">
              <a:spcBef>
                <a:spcPts val="0"/>
              </a:spcBef>
              <a:spcAft>
                <a:spcPts val="0"/>
              </a:spcAft>
              <a:buNone/>
              <a:defRPr sz="1000">
                <a:latin typeface="Playfair Display"/>
                <a:ea typeface="Playfair Display"/>
                <a:cs typeface="Playfair Display"/>
                <a:sym typeface="Playfair Display"/>
              </a:defRPr>
            </a:lvl5pPr>
            <a:lvl6pPr lvl="5">
              <a:spcBef>
                <a:spcPts val="0"/>
              </a:spcBef>
              <a:spcAft>
                <a:spcPts val="0"/>
              </a:spcAft>
              <a:buNone/>
              <a:defRPr sz="1000">
                <a:latin typeface="Playfair Display"/>
                <a:ea typeface="Playfair Display"/>
                <a:cs typeface="Playfair Display"/>
                <a:sym typeface="Playfair Display"/>
              </a:defRPr>
            </a:lvl6pPr>
            <a:lvl7pPr lvl="6">
              <a:spcBef>
                <a:spcPts val="0"/>
              </a:spcBef>
              <a:spcAft>
                <a:spcPts val="0"/>
              </a:spcAft>
              <a:buNone/>
              <a:defRPr sz="1000">
                <a:latin typeface="Playfair Display"/>
                <a:ea typeface="Playfair Display"/>
                <a:cs typeface="Playfair Display"/>
                <a:sym typeface="Playfair Display"/>
              </a:defRPr>
            </a:lvl7pPr>
            <a:lvl8pPr lvl="7">
              <a:spcBef>
                <a:spcPts val="0"/>
              </a:spcBef>
              <a:spcAft>
                <a:spcPts val="0"/>
              </a:spcAft>
              <a:buNone/>
              <a:defRPr sz="1000">
                <a:latin typeface="Playfair Display"/>
                <a:ea typeface="Playfair Display"/>
                <a:cs typeface="Playfair Display"/>
                <a:sym typeface="Playfair Display"/>
              </a:defRPr>
            </a:lvl8pPr>
            <a:lvl9pPr lvl="8">
              <a:spcBef>
                <a:spcPts val="0"/>
              </a:spcBef>
              <a:spcAft>
                <a:spcPts val="0"/>
              </a:spcAft>
              <a:buNone/>
              <a:defRPr sz="1000">
                <a:latin typeface="Playfair Display"/>
                <a:ea typeface="Playfair Display"/>
                <a:cs typeface="Playfair Display"/>
                <a:sym typeface="Playfair Display"/>
              </a:defRPr>
            </a:lvl9pPr>
          </a:lstStyle>
          <a:p/>
        </p:txBody>
      </p:sp>
      <p:sp>
        <p:nvSpPr>
          <p:cNvPr id="348" name="Google Shape;348;p43"/>
          <p:cNvSpPr txBox="1"/>
          <p:nvPr>
            <p:ph type="title"/>
          </p:nvPr>
        </p:nvSpPr>
        <p:spPr>
          <a:xfrm>
            <a:off x="276075" y="457200"/>
            <a:ext cx="4248900" cy="7614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349" name="Google Shape;349;p43"/>
          <p:cNvSpPr txBox="1"/>
          <p:nvPr>
            <p:ph idx="7"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350" name="Google Shape;350;p43"/>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351" name="Google Shape;351;p43"/>
          <p:cNvSpPr txBox="1"/>
          <p:nvPr>
            <p:ph idx="8" type="body"/>
          </p:nvPr>
        </p:nvSpPr>
        <p:spPr>
          <a:xfrm>
            <a:off x="1987875" y="3545425"/>
            <a:ext cx="1755000" cy="821400"/>
          </a:xfrm>
          <a:prstGeom prst="rect">
            <a:avLst/>
          </a:prstGeom>
        </p:spPr>
        <p:txBody>
          <a:bodyPr anchorCtr="0" anchor="b" bIns="0" lIns="0" spcFirstLastPara="1" rIns="0" wrap="square" tIns="0">
            <a:noAutofit/>
          </a:bodyPr>
          <a:lstStyle>
            <a:lvl1pPr indent="-292100" lvl="0" marL="4572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1pPr>
            <a:lvl2pPr indent="-292100" lvl="1" marL="9144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2pPr>
            <a:lvl3pPr indent="-292100" lvl="2" marL="13716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3pPr>
            <a:lvl4pPr indent="-292100" lvl="3" marL="18288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4pPr>
            <a:lvl5pPr indent="-292100" lvl="4" marL="22860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5pPr>
            <a:lvl6pPr indent="-292100" lvl="5" marL="27432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6pPr>
            <a:lvl7pPr indent="-292100" lvl="6" marL="32004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7pPr>
            <a:lvl8pPr indent="-292100" lvl="7" marL="36576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8pPr>
            <a:lvl9pPr indent="-292100" lvl="8" marL="41148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9pPr>
          </a:lstStyle>
          <a:p/>
        </p:txBody>
      </p:sp>
      <p:sp>
        <p:nvSpPr>
          <p:cNvPr id="352" name="Google Shape;352;p43"/>
          <p:cNvSpPr txBox="1"/>
          <p:nvPr>
            <p:ph idx="9" type="body"/>
          </p:nvPr>
        </p:nvSpPr>
        <p:spPr>
          <a:xfrm>
            <a:off x="6536675" y="3545425"/>
            <a:ext cx="1699800" cy="821400"/>
          </a:xfrm>
          <a:prstGeom prst="rect">
            <a:avLst/>
          </a:prstGeom>
        </p:spPr>
        <p:txBody>
          <a:bodyPr anchorCtr="0" anchor="b" bIns="0" lIns="0" spcFirstLastPara="1" rIns="0" wrap="square" tIns="0">
            <a:noAutofit/>
          </a:bodyPr>
          <a:lstStyle>
            <a:lvl1pPr indent="-292100" lvl="0" marL="4572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1pPr>
            <a:lvl2pPr indent="-292100" lvl="1" marL="9144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2pPr>
            <a:lvl3pPr indent="-292100" lvl="2" marL="13716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3pPr>
            <a:lvl4pPr indent="-292100" lvl="3" marL="18288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4pPr>
            <a:lvl5pPr indent="-292100" lvl="4" marL="22860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5pPr>
            <a:lvl6pPr indent="-292100" lvl="5" marL="27432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6pPr>
            <a:lvl7pPr indent="-292100" lvl="6" marL="32004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7pPr>
            <a:lvl8pPr indent="-292100" lvl="7" marL="36576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8pPr>
            <a:lvl9pPr indent="-292100" lvl="8" marL="41148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s">
  <p:cSld name="BLANK_1_1_1_1_2">
    <p:spTree>
      <p:nvGrpSpPr>
        <p:cNvPr id="353" name="Shape 353"/>
        <p:cNvGrpSpPr/>
        <p:nvPr/>
      </p:nvGrpSpPr>
      <p:grpSpPr>
        <a:xfrm>
          <a:off x="0" y="0"/>
          <a:ext cx="0" cy="0"/>
          <a:chOff x="0" y="0"/>
          <a:chExt cx="0" cy="0"/>
        </a:xfrm>
      </p:grpSpPr>
      <p:sp>
        <p:nvSpPr>
          <p:cNvPr id="354" name="Google Shape;354;p44"/>
          <p:cNvSpPr/>
          <p:nvPr>
            <p:ph idx="2" type="pic"/>
          </p:nvPr>
        </p:nvSpPr>
        <p:spPr>
          <a:xfrm>
            <a:off x="4138225" y="517875"/>
            <a:ext cx="1152300" cy="1203600"/>
          </a:xfrm>
          <a:prstGeom prst="rect">
            <a:avLst/>
          </a:prstGeom>
          <a:noFill/>
          <a:ln>
            <a:noFill/>
          </a:ln>
        </p:spPr>
      </p:sp>
      <p:sp>
        <p:nvSpPr>
          <p:cNvPr id="355" name="Google Shape;355;p44"/>
          <p:cNvSpPr/>
          <p:nvPr>
            <p:ph idx="3" type="pic"/>
          </p:nvPr>
        </p:nvSpPr>
        <p:spPr>
          <a:xfrm>
            <a:off x="4138225" y="1957188"/>
            <a:ext cx="1152300" cy="1203600"/>
          </a:xfrm>
          <a:prstGeom prst="rect">
            <a:avLst/>
          </a:prstGeom>
          <a:noFill/>
          <a:ln>
            <a:noFill/>
          </a:ln>
        </p:spPr>
      </p:sp>
      <p:sp>
        <p:nvSpPr>
          <p:cNvPr id="356" name="Google Shape;356;p44"/>
          <p:cNvSpPr/>
          <p:nvPr>
            <p:ph idx="4" type="pic"/>
          </p:nvPr>
        </p:nvSpPr>
        <p:spPr>
          <a:xfrm>
            <a:off x="4138213" y="3403813"/>
            <a:ext cx="1152300" cy="1203600"/>
          </a:xfrm>
          <a:prstGeom prst="rect">
            <a:avLst/>
          </a:prstGeom>
          <a:noFill/>
          <a:ln>
            <a:noFill/>
          </a:ln>
        </p:spPr>
      </p:sp>
      <p:sp>
        <p:nvSpPr>
          <p:cNvPr id="357" name="Google Shape;357;p44"/>
          <p:cNvSpPr/>
          <p:nvPr>
            <p:ph idx="5" type="pic"/>
          </p:nvPr>
        </p:nvSpPr>
        <p:spPr>
          <a:xfrm>
            <a:off x="6573252" y="517875"/>
            <a:ext cx="1152300" cy="1203600"/>
          </a:xfrm>
          <a:prstGeom prst="rect">
            <a:avLst/>
          </a:prstGeom>
          <a:noFill/>
          <a:ln>
            <a:noFill/>
          </a:ln>
        </p:spPr>
      </p:sp>
      <p:sp>
        <p:nvSpPr>
          <p:cNvPr id="358" name="Google Shape;358;p44"/>
          <p:cNvSpPr/>
          <p:nvPr>
            <p:ph idx="6" type="pic"/>
          </p:nvPr>
        </p:nvSpPr>
        <p:spPr>
          <a:xfrm>
            <a:off x="6573252" y="1957188"/>
            <a:ext cx="1152300" cy="1203600"/>
          </a:xfrm>
          <a:prstGeom prst="rect">
            <a:avLst/>
          </a:prstGeom>
          <a:noFill/>
          <a:ln>
            <a:noFill/>
          </a:ln>
        </p:spPr>
      </p:sp>
      <p:sp>
        <p:nvSpPr>
          <p:cNvPr id="359" name="Google Shape;359;p44"/>
          <p:cNvSpPr/>
          <p:nvPr>
            <p:ph idx="7" type="pic"/>
          </p:nvPr>
        </p:nvSpPr>
        <p:spPr>
          <a:xfrm>
            <a:off x="6573252" y="3403813"/>
            <a:ext cx="1152300" cy="1203600"/>
          </a:xfrm>
          <a:prstGeom prst="rect">
            <a:avLst/>
          </a:prstGeom>
          <a:noFill/>
          <a:ln>
            <a:noFill/>
          </a:ln>
        </p:spPr>
      </p:sp>
      <p:sp>
        <p:nvSpPr>
          <p:cNvPr id="360" name="Google Shape;360;p44"/>
          <p:cNvSpPr txBox="1"/>
          <p:nvPr>
            <p:ph idx="1" type="subTitle"/>
          </p:nvPr>
        </p:nvSpPr>
        <p:spPr>
          <a:xfrm>
            <a:off x="5406561" y="3413650"/>
            <a:ext cx="1019100" cy="4311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361" name="Google Shape;361;p44"/>
          <p:cNvSpPr txBox="1"/>
          <p:nvPr>
            <p:ph idx="8" type="subTitle"/>
          </p:nvPr>
        </p:nvSpPr>
        <p:spPr>
          <a:xfrm>
            <a:off x="5406561" y="1951475"/>
            <a:ext cx="1019100" cy="4311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362" name="Google Shape;362;p44"/>
          <p:cNvSpPr txBox="1"/>
          <p:nvPr>
            <p:ph idx="9" type="subTitle"/>
          </p:nvPr>
        </p:nvSpPr>
        <p:spPr>
          <a:xfrm>
            <a:off x="5406561" y="518225"/>
            <a:ext cx="1019100" cy="4311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363" name="Google Shape;363;p44"/>
          <p:cNvSpPr txBox="1"/>
          <p:nvPr>
            <p:ph idx="13" type="subTitle"/>
          </p:nvPr>
        </p:nvSpPr>
        <p:spPr>
          <a:xfrm>
            <a:off x="7840736" y="3413650"/>
            <a:ext cx="1019100" cy="4311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364" name="Google Shape;364;p44"/>
          <p:cNvSpPr txBox="1"/>
          <p:nvPr>
            <p:ph idx="14" type="subTitle"/>
          </p:nvPr>
        </p:nvSpPr>
        <p:spPr>
          <a:xfrm>
            <a:off x="7840736" y="1951475"/>
            <a:ext cx="1019100" cy="4311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365" name="Google Shape;365;p44"/>
          <p:cNvSpPr txBox="1"/>
          <p:nvPr>
            <p:ph idx="15" type="subTitle"/>
          </p:nvPr>
        </p:nvSpPr>
        <p:spPr>
          <a:xfrm>
            <a:off x="7840736" y="518225"/>
            <a:ext cx="1019100" cy="4311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366" name="Google Shape;366;p44"/>
          <p:cNvSpPr txBox="1"/>
          <p:nvPr>
            <p:ph idx="16" type="subTitle"/>
          </p:nvPr>
        </p:nvSpPr>
        <p:spPr>
          <a:xfrm>
            <a:off x="5406550" y="1480150"/>
            <a:ext cx="1019100" cy="2418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367" name="Google Shape;367;p44"/>
          <p:cNvSpPr txBox="1"/>
          <p:nvPr>
            <p:ph idx="17" type="subTitle"/>
          </p:nvPr>
        </p:nvSpPr>
        <p:spPr>
          <a:xfrm>
            <a:off x="7840725" y="1480150"/>
            <a:ext cx="1019100" cy="2418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368" name="Google Shape;368;p44"/>
          <p:cNvSpPr txBox="1"/>
          <p:nvPr>
            <p:ph idx="18" type="subTitle"/>
          </p:nvPr>
        </p:nvSpPr>
        <p:spPr>
          <a:xfrm>
            <a:off x="5406550" y="2923778"/>
            <a:ext cx="1019100" cy="2418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369" name="Google Shape;369;p44"/>
          <p:cNvSpPr txBox="1"/>
          <p:nvPr>
            <p:ph idx="19" type="subTitle"/>
          </p:nvPr>
        </p:nvSpPr>
        <p:spPr>
          <a:xfrm>
            <a:off x="7840725" y="2923778"/>
            <a:ext cx="1019100" cy="2418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370" name="Google Shape;370;p44"/>
          <p:cNvSpPr txBox="1"/>
          <p:nvPr>
            <p:ph idx="20" type="subTitle"/>
          </p:nvPr>
        </p:nvSpPr>
        <p:spPr>
          <a:xfrm>
            <a:off x="5406550" y="4367403"/>
            <a:ext cx="1019100" cy="2418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371" name="Google Shape;371;p44"/>
          <p:cNvSpPr txBox="1"/>
          <p:nvPr>
            <p:ph idx="21" type="subTitle"/>
          </p:nvPr>
        </p:nvSpPr>
        <p:spPr>
          <a:xfrm>
            <a:off x="7840725" y="4367403"/>
            <a:ext cx="1019100" cy="2418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372" name="Google Shape;372;p44"/>
          <p:cNvSpPr txBox="1"/>
          <p:nvPr>
            <p:ph type="title"/>
          </p:nvPr>
        </p:nvSpPr>
        <p:spPr>
          <a:xfrm>
            <a:off x="276075" y="457200"/>
            <a:ext cx="38001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373" name="Google Shape;373;p44"/>
          <p:cNvSpPr txBox="1"/>
          <p:nvPr>
            <p:ph idx="22"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374" name="Google Shape;374;p44"/>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main point">
  <p:cSld name="BLANK_1_1_1_1_1_1_2">
    <p:spTree>
      <p:nvGrpSpPr>
        <p:cNvPr id="375" name="Shape 375"/>
        <p:cNvGrpSpPr/>
        <p:nvPr/>
      </p:nvGrpSpPr>
      <p:grpSpPr>
        <a:xfrm>
          <a:off x="0" y="0"/>
          <a:ext cx="0" cy="0"/>
          <a:chOff x="0" y="0"/>
          <a:chExt cx="0" cy="0"/>
        </a:xfrm>
      </p:grpSpPr>
      <p:sp>
        <p:nvSpPr>
          <p:cNvPr id="376" name="Google Shape;376;p45"/>
          <p:cNvSpPr txBox="1"/>
          <p:nvPr>
            <p:ph type="title"/>
          </p:nvPr>
        </p:nvSpPr>
        <p:spPr>
          <a:xfrm>
            <a:off x="276075" y="457200"/>
            <a:ext cx="85944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40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377" name="Google Shape;377;p45"/>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378" name="Google Shape;378;p45"/>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379" name="Google Shape;379;p45"/>
          <p:cNvSpPr txBox="1"/>
          <p:nvPr>
            <p:ph idx="2" type="body"/>
          </p:nvPr>
        </p:nvSpPr>
        <p:spPr>
          <a:xfrm>
            <a:off x="276075" y="1763425"/>
            <a:ext cx="4342800" cy="7113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ement with picture">
  <p:cSld name="BLANK_1_1_1_1_1_1_1_2">
    <p:spTree>
      <p:nvGrpSpPr>
        <p:cNvPr id="380" name="Shape 380"/>
        <p:cNvGrpSpPr/>
        <p:nvPr/>
      </p:nvGrpSpPr>
      <p:grpSpPr>
        <a:xfrm>
          <a:off x="0" y="0"/>
          <a:ext cx="0" cy="0"/>
          <a:chOff x="0" y="0"/>
          <a:chExt cx="0" cy="0"/>
        </a:xfrm>
      </p:grpSpPr>
      <p:sp>
        <p:nvSpPr>
          <p:cNvPr id="381" name="Google Shape;381;p46"/>
          <p:cNvSpPr txBox="1"/>
          <p:nvPr>
            <p:ph type="title"/>
          </p:nvPr>
        </p:nvSpPr>
        <p:spPr>
          <a:xfrm>
            <a:off x="1182150" y="1765350"/>
            <a:ext cx="6779700" cy="17652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None/>
              <a:defRPr/>
            </a:lvl1pPr>
            <a:lvl2pPr lvl="1" algn="ctr">
              <a:lnSpc>
                <a:spcPct val="90000"/>
              </a:lnSpc>
              <a:spcBef>
                <a:spcPts val="0"/>
              </a:spcBef>
              <a:spcAft>
                <a:spcPts val="0"/>
              </a:spcAft>
              <a:buNone/>
              <a:defRPr/>
            </a:lvl2pPr>
            <a:lvl3pPr lvl="2" algn="ctr">
              <a:lnSpc>
                <a:spcPct val="90000"/>
              </a:lnSpc>
              <a:spcBef>
                <a:spcPts val="0"/>
              </a:spcBef>
              <a:spcAft>
                <a:spcPts val="0"/>
              </a:spcAft>
              <a:buNone/>
              <a:defRPr/>
            </a:lvl3pPr>
            <a:lvl4pPr lvl="3" algn="ctr">
              <a:lnSpc>
                <a:spcPct val="90000"/>
              </a:lnSpc>
              <a:spcBef>
                <a:spcPts val="0"/>
              </a:spcBef>
              <a:spcAft>
                <a:spcPts val="0"/>
              </a:spcAft>
              <a:buNone/>
              <a:defRPr/>
            </a:lvl4pPr>
            <a:lvl5pPr lvl="4" algn="ctr">
              <a:lnSpc>
                <a:spcPct val="90000"/>
              </a:lnSpc>
              <a:spcBef>
                <a:spcPts val="0"/>
              </a:spcBef>
              <a:spcAft>
                <a:spcPts val="0"/>
              </a:spcAft>
              <a:buNone/>
              <a:defRPr/>
            </a:lvl5pPr>
            <a:lvl6pPr lvl="5" algn="ctr">
              <a:lnSpc>
                <a:spcPct val="90000"/>
              </a:lnSpc>
              <a:spcBef>
                <a:spcPts val="0"/>
              </a:spcBef>
              <a:spcAft>
                <a:spcPts val="0"/>
              </a:spcAft>
              <a:buNone/>
              <a:defRPr/>
            </a:lvl6pPr>
            <a:lvl7pPr lvl="6" algn="ctr">
              <a:lnSpc>
                <a:spcPct val="90000"/>
              </a:lnSpc>
              <a:spcBef>
                <a:spcPts val="0"/>
              </a:spcBef>
              <a:spcAft>
                <a:spcPts val="0"/>
              </a:spcAft>
              <a:buNone/>
              <a:defRPr/>
            </a:lvl7pPr>
            <a:lvl8pPr lvl="7" algn="ctr">
              <a:lnSpc>
                <a:spcPct val="90000"/>
              </a:lnSpc>
              <a:spcBef>
                <a:spcPts val="0"/>
              </a:spcBef>
              <a:spcAft>
                <a:spcPts val="0"/>
              </a:spcAft>
              <a:buNone/>
              <a:defRPr/>
            </a:lvl8pPr>
            <a:lvl9pPr lvl="8" algn="ctr">
              <a:lnSpc>
                <a:spcPct val="90000"/>
              </a:lnSpc>
              <a:spcBef>
                <a:spcPts val="0"/>
              </a:spcBef>
              <a:spcAft>
                <a:spcPts val="0"/>
              </a:spcAft>
              <a:buNone/>
              <a:defRPr/>
            </a:lvl9pPr>
          </a:lstStyle>
          <a:p/>
        </p:txBody>
      </p:sp>
      <p:sp>
        <p:nvSpPr>
          <p:cNvPr id="382" name="Google Shape;382;p46"/>
          <p:cNvSpPr txBox="1"/>
          <p:nvPr>
            <p:ph idx="2" type="title"/>
          </p:nvPr>
        </p:nvSpPr>
        <p:spPr>
          <a:xfrm>
            <a:off x="1182150" y="4058050"/>
            <a:ext cx="6779700" cy="397200"/>
          </a:xfrm>
          <a:prstGeom prst="rect">
            <a:avLst/>
          </a:prstGeom>
          <a:noFill/>
          <a:ln>
            <a:noFill/>
          </a:ln>
        </p:spPr>
        <p:txBody>
          <a:bodyPr anchorCtr="0" anchor="t" bIns="0" lIns="0" spcFirstLastPara="1" rIns="0" wrap="square" tIns="0">
            <a:noAutofit/>
          </a:bodyPr>
          <a:lstStyle>
            <a:lvl1pPr lvl="0" algn="ctr">
              <a:lnSpc>
                <a:spcPct val="115000"/>
              </a:lnSpc>
              <a:spcBef>
                <a:spcPts val="0"/>
              </a:spcBef>
              <a:spcAft>
                <a:spcPts val="0"/>
              </a:spcAft>
              <a:buNone/>
              <a:defRPr sz="1200">
                <a:solidFill>
                  <a:schemeClr val="lt1"/>
                </a:solidFill>
                <a:latin typeface="Lato"/>
                <a:ea typeface="Lato"/>
                <a:cs typeface="Lato"/>
                <a:sym typeface="Lato"/>
              </a:defRPr>
            </a:lvl1pPr>
            <a:lvl2pPr lvl="1" algn="ctr">
              <a:lnSpc>
                <a:spcPct val="115000"/>
              </a:lnSpc>
              <a:spcBef>
                <a:spcPts val="0"/>
              </a:spcBef>
              <a:spcAft>
                <a:spcPts val="0"/>
              </a:spcAft>
              <a:buNone/>
              <a:defRPr sz="1200">
                <a:solidFill>
                  <a:schemeClr val="lt1"/>
                </a:solidFill>
                <a:latin typeface="Lato"/>
                <a:ea typeface="Lato"/>
                <a:cs typeface="Lato"/>
                <a:sym typeface="Lato"/>
              </a:defRPr>
            </a:lvl2pPr>
            <a:lvl3pPr lvl="2" algn="ctr">
              <a:lnSpc>
                <a:spcPct val="115000"/>
              </a:lnSpc>
              <a:spcBef>
                <a:spcPts val="0"/>
              </a:spcBef>
              <a:spcAft>
                <a:spcPts val="0"/>
              </a:spcAft>
              <a:buNone/>
              <a:defRPr sz="1200">
                <a:solidFill>
                  <a:schemeClr val="lt1"/>
                </a:solidFill>
                <a:latin typeface="Lato"/>
                <a:ea typeface="Lato"/>
                <a:cs typeface="Lato"/>
                <a:sym typeface="Lato"/>
              </a:defRPr>
            </a:lvl3pPr>
            <a:lvl4pPr lvl="3" algn="ctr">
              <a:lnSpc>
                <a:spcPct val="115000"/>
              </a:lnSpc>
              <a:spcBef>
                <a:spcPts val="0"/>
              </a:spcBef>
              <a:spcAft>
                <a:spcPts val="0"/>
              </a:spcAft>
              <a:buNone/>
              <a:defRPr sz="1200">
                <a:solidFill>
                  <a:schemeClr val="lt1"/>
                </a:solidFill>
                <a:latin typeface="Lato"/>
                <a:ea typeface="Lato"/>
                <a:cs typeface="Lato"/>
                <a:sym typeface="Lato"/>
              </a:defRPr>
            </a:lvl4pPr>
            <a:lvl5pPr lvl="4" algn="ctr">
              <a:lnSpc>
                <a:spcPct val="115000"/>
              </a:lnSpc>
              <a:spcBef>
                <a:spcPts val="0"/>
              </a:spcBef>
              <a:spcAft>
                <a:spcPts val="0"/>
              </a:spcAft>
              <a:buNone/>
              <a:defRPr sz="1200">
                <a:solidFill>
                  <a:schemeClr val="lt1"/>
                </a:solidFill>
                <a:latin typeface="Lato"/>
                <a:ea typeface="Lato"/>
                <a:cs typeface="Lato"/>
                <a:sym typeface="Lato"/>
              </a:defRPr>
            </a:lvl5pPr>
            <a:lvl6pPr lvl="5" algn="ctr">
              <a:lnSpc>
                <a:spcPct val="115000"/>
              </a:lnSpc>
              <a:spcBef>
                <a:spcPts val="0"/>
              </a:spcBef>
              <a:spcAft>
                <a:spcPts val="0"/>
              </a:spcAft>
              <a:buNone/>
              <a:defRPr sz="1200">
                <a:solidFill>
                  <a:schemeClr val="lt1"/>
                </a:solidFill>
                <a:latin typeface="Lato"/>
                <a:ea typeface="Lato"/>
                <a:cs typeface="Lato"/>
                <a:sym typeface="Lato"/>
              </a:defRPr>
            </a:lvl6pPr>
            <a:lvl7pPr lvl="6" algn="ctr">
              <a:lnSpc>
                <a:spcPct val="115000"/>
              </a:lnSpc>
              <a:spcBef>
                <a:spcPts val="0"/>
              </a:spcBef>
              <a:spcAft>
                <a:spcPts val="0"/>
              </a:spcAft>
              <a:buNone/>
              <a:defRPr sz="1200">
                <a:solidFill>
                  <a:schemeClr val="lt1"/>
                </a:solidFill>
                <a:latin typeface="Lato"/>
                <a:ea typeface="Lato"/>
                <a:cs typeface="Lato"/>
                <a:sym typeface="Lato"/>
              </a:defRPr>
            </a:lvl7pPr>
            <a:lvl8pPr lvl="7" algn="ctr">
              <a:lnSpc>
                <a:spcPct val="115000"/>
              </a:lnSpc>
              <a:spcBef>
                <a:spcPts val="0"/>
              </a:spcBef>
              <a:spcAft>
                <a:spcPts val="0"/>
              </a:spcAft>
              <a:buNone/>
              <a:defRPr sz="1200">
                <a:solidFill>
                  <a:schemeClr val="lt1"/>
                </a:solidFill>
                <a:latin typeface="Lato"/>
                <a:ea typeface="Lato"/>
                <a:cs typeface="Lato"/>
                <a:sym typeface="Lato"/>
              </a:defRPr>
            </a:lvl8pPr>
            <a:lvl9pPr lvl="8" algn="ctr">
              <a:lnSpc>
                <a:spcPct val="115000"/>
              </a:lnSpc>
              <a:spcBef>
                <a:spcPts val="0"/>
              </a:spcBef>
              <a:spcAft>
                <a:spcPts val="0"/>
              </a:spcAft>
              <a:buNone/>
              <a:defRPr sz="1200">
                <a:solidFill>
                  <a:schemeClr val="lt1"/>
                </a:solidFill>
                <a:latin typeface="Lato"/>
                <a:ea typeface="Lato"/>
                <a:cs typeface="Lato"/>
                <a:sym typeface="Lato"/>
              </a:defRPr>
            </a:lvl9pPr>
          </a:lstStyle>
          <a:p/>
        </p:txBody>
      </p:sp>
      <p:sp>
        <p:nvSpPr>
          <p:cNvPr id="383" name="Google Shape;383;p46"/>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384" name="Google Shape;384;p46"/>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385" name="Google Shape;385;p46"/>
          <p:cNvSpPr/>
          <p:nvPr>
            <p:ph idx="3" type="pic"/>
          </p:nvPr>
        </p:nvSpPr>
        <p:spPr>
          <a:xfrm>
            <a:off x="0" y="0"/>
            <a:ext cx="9144000" cy="1079100"/>
          </a:xfrm>
          <a:prstGeom prst="rect">
            <a:avLst/>
          </a:prstGeom>
          <a:noFill/>
          <a:ln>
            <a:noFill/>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Alt 1">
  <p:cSld name="BLANK_1_1_1_1_1_1_1_1_1_1_1">
    <p:bg>
      <p:bgPr>
        <a:solidFill>
          <a:schemeClr val="dk2"/>
        </a:solidFill>
      </p:bgPr>
    </p:bg>
    <p:spTree>
      <p:nvGrpSpPr>
        <p:cNvPr id="386" name="Shape 386"/>
        <p:cNvGrpSpPr/>
        <p:nvPr/>
      </p:nvGrpSpPr>
      <p:grpSpPr>
        <a:xfrm>
          <a:off x="0" y="0"/>
          <a:ext cx="0" cy="0"/>
          <a:chOff x="0" y="0"/>
          <a:chExt cx="0" cy="0"/>
        </a:xfrm>
      </p:grpSpPr>
      <p:sp>
        <p:nvSpPr>
          <p:cNvPr id="387" name="Google Shape;387;p47"/>
          <p:cNvSpPr txBox="1"/>
          <p:nvPr>
            <p:ph type="title"/>
          </p:nvPr>
        </p:nvSpPr>
        <p:spPr>
          <a:xfrm>
            <a:off x="270983" y="1985025"/>
            <a:ext cx="3342900" cy="2733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1800"/>
            </a:lvl1pPr>
            <a:lvl2pPr lvl="1">
              <a:lnSpc>
                <a:spcPct val="115000"/>
              </a:lnSpc>
              <a:spcBef>
                <a:spcPts val="0"/>
              </a:spcBef>
              <a:spcAft>
                <a:spcPts val="0"/>
              </a:spcAft>
              <a:buNone/>
              <a:defRPr sz="1800"/>
            </a:lvl2pPr>
            <a:lvl3pPr lvl="2">
              <a:lnSpc>
                <a:spcPct val="115000"/>
              </a:lnSpc>
              <a:spcBef>
                <a:spcPts val="0"/>
              </a:spcBef>
              <a:spcAft>
                <a:spcPts val="0"/>
              </a:spcAft>
              <a:buNone/>
              <a:defRPr sz="1800"/>
            </a:lvl3pPr>
            <a:lvl4pPr lvl="3">
              <a:lnSpc>
                <a:spcPct val="115000"/>
              </a:lnSpc>
              <a:spcBef>
                <a:spcPts val="0"/>
              </a:spcBef>
              <a:spcAft>
                <a:spcPts val="0"/>
              </a:spcAft>
              <a:buNone/>
              <a:defRPr sz="1800"/>
            </a:lvl4pPr>
            <a:lvl5pPr lvl="4">
              <a:lnSpc>
                <a:spcPct val="115000"/>
              </a:lnSpc>
              <a:spcBef>
                <a:spcPts val="0"/>
              </a:spcBef>
              <a:spcAft>
                <a:spcPts val="0"/>
              </a:spcAft>
              <a:buNone/>
              <a:defRPr sz="1800"/>
            </a:lvl5pPr>
            <a:lvl6pPr lvl="5">
              <a:lnSpc>
                <a:spcPct val="115000"/>
              </a:lnSpc>
              <a:spcBef>
                <a:spcPts val="0"/>
              </a:spcBef>
              <a:spcAft>
                <a:spcPts val="0"/>
              </a:spcAft>
              <a:buNone/>
              <a:defRPr sz="1800"/>
            </a:lvl6pPr>
            <a:lvl7pPr lvl="6">
              <a:lnSpc>
                <a:spcPct val="115000"/>
              </a:lnSpc>
              <a:spcBef>
                <a:spcPts val="0"/>
              </a:spcBef>
              <a:spcAft>
                <a:spcPts val="0"/>
              </a:spcAft>
              <a:buNone/>
              <a:defRPr sz="1800"/>
            </a:lvl7pPr>
            <a:lvl8pPr lvl="7">
              <a:lnSpc>
                <a:spcPct val="115000"/>
              </a:lnSpc>
              <a:spcBef>
                <a:spcPts val="0"/>
              </a:spcBef>
              <a:spcAft>
                <a:spcPts val="0"/>
              </a:spcAft>
              <a:buNone/>
              <a:defRPr sz="1800"/>
            </a:lvl8pPr>
            <a:lvl9pPr lvl="8">
              <a:lnSpc>
                <a:spcPct val="115000"/>
              </a:lnSpc>
              <a:spcBef>
                <a:spcPts val="0"/>
              </a:spcBef>
              <a:spcAft>
                <a:spcPts val="0"/>
              </a:spcAft>
              <a:buNone/>
              <a:defRPr sz="1800"/>
            </a:lvl9pPr>
          </a:lstStyle>
          <a:p/>
        </p:txBody>
      </p:sp>
      <p:sp>
        <p:nvSpPr>
          <p:cNvPr id="388" name="Google Shape;388;p47"/>
          <p:cNvSpPr txBox="1"/>
          <p:nvPr>
            <p:ph idx="2" type="title"/>
          </p:nvPr>
        </p:nvSpPr>
        <p:spPr>
          <a:xfrm>
            <a:off x="270983" y="2922825"/>
            <a:ext cx="3342900" cy="2733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1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9pPr>
          </a:lstStyle>
          <a:p/>
        </p:txBody>
      </p:sp>
      <p:sp>
        <p:nvSpPr>
          <p:cNvPr id="389" name="Google Shape;389;p47"/>
          <p:cNvSpPr txBox="1"/>
          <p:nvPr>
            <p:ph idx="3" type="title"/>
          </p:nvPr>
        </p:nvSpPr>
        <p:spPr>
          <a:xfrm>
            <a:off x="270983" y="3860625"/>
            <a:ext cx="3342900" cy="2733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1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9pPr>
          </a:lstStyle>
          <a:p/>
        </p:txBody>
      </p:sp>
      <p:sp>
        <p:nvSpPr>
          <p:cNvPr id="390" name="Google Shape;390;p47"/>
          <p:cNvSpPr txBox="1"/>
          <p:nvPr>
            <p:ph idx="4" type="title"/>
          </p:nvPr>
        </p:nvSpPr>
        <p:spPr>
          <a:xfrm>
            <a:off x="4858317" y="1985025"/>
            <a:ext cx="3342900" cy="2733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1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9pPr>
          </a:lstStyle>
          <a:p/>
        </p:txBody>
      </p:sp>
      <p:sp>
        <p:nvSpPr>
          <p:cNvPr id="391" name="Google Shape;391;p47"/>
          <p:cNvSpPr txBox="1"/>
          <p:nvPr>
            <p:ph idx="5" type="title"/>
          </p:nvPr>
        </p:nvSpPr>
        <p:spPr>
          <a:xfrm>
            <a:off x="4858317" y="2922825"/>
            <a:ext cx="3342900" cy="2733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1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9pPr>
          </a:lstStyle>
          <a:p/>
        </p:txBody>
      </p:sp>
      <p:sp>
        <p:nvSpPr>
          <p:cNvPr id="392" name="Google Shape;392;p47"/>
          <p:cNvSpPr txBox="1"/>
          <p:nvPr>
            <p:ph idx="6" type="title"/>
          </p:nvPr>
        </p:nvSpPr>
        <p:spPr>
          <a:xfrm>
            <a:off x="4858317" y="3860625"/>
            <a:ext cx="3342900" cy="2733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1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9pPr>
          </a:lstStyle>
          <a:p/>
        </p:txBody>
      </p:sp>
      <p:sp>
        <p:nvSpPr>
          <p:cNvPr id="393" name="Google Shape;393;p47"/>
          <p:cNvSpPr txBox="1"/>
          <p:nvPr>
            <p:ph idx="7" type="title"/>
          </p:nvPr>
        </p:nvSpPr>
        <p:spPr>
          <a:xfrm>
            <a:off x="276075" y="457200"/>
            <a:ext cx="85944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394" name="Google Shape;394;p47"/>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395" name="Google Shape;395;p47"/>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396" name="Google Shape;396;p47"/>
          <p:cNvSpPr txBox="1"/>
          <p:nvPr>
            <p:ph idx="8" type="subTitle"/>
          </p:nvPr>
        </p:nvSpPr>
        <p:spPr>
          <a:xfrm>
            <a:off x="271825" y="1797400"/>
            <a:ext cx="1809900" cy="136200"/>
          </a:xfrm>
          <a:prstGeom prst="rect">
            <a:avLst/>
          </a:prstGeom>
        </p:spPr>
        <p:txBody>
          <a:bodyPr anchorCtr="0" anchor="t" bIns="0" lIns="0" spcFirstLastPara="1" rIns="0" wrap="square" tIns="0">
            <a:noAutofit/>
          </a:bodyPr>
          <a:lstStyle>
            <a:lvl1pPr lvl="0">
              <a:spcBef>
                <a:spcPts val="0"/>
              </a:spcBef>
              <a:spcAft>
                <a:spcPts val="0"/>
              </a:spcAft>
              <a:buSzPts val="800"/>
              <a:buFont typeface="Lato"/>
              <a:buNone/>
              <a:defRPr sz="800"/>
            </a:lvl1pPr>
            <a:lvl2pPr lvl="1">
              <a:spcBef>
                <a:spcPts val="0"/>
              </a:spcBef>
              <a:spcAft>
                <a:spcPts val="0"/>
              </a:spcAft>
              <a:buSzPts val="800"/>
              <a:buFont typeface="Lato"/>
              <a:buNone/>
              <a:defRPr sz="800"/>
            </a:lvl2pPr>
            <a:lvl3pPr lvl="2">
              <a:spcBef>
                <a:spcPts val="0"/>
              </a:spcBef>
              <a:spcAft>
                <a:spcPts val="0"/>
              </a:spcAft>
              <a:buSzPts val="800"/>
              <a:buFont typeface="Lato"/>
              <a:buNone/>
              <a:defRPr sz="800"/>
            </a:lvl3pPr>
            <a:lvl4pPr lvl="3">
              <a:spcBef>
                <a:spcPts val="0"/>
              </a:spcBef>
              <a:spcAft>
                <a:spcPts val="0"/>
              </a:spcAft>
              <a:buSzPts val="800"/>
              <a:buFont typeface="Lato"/>
              <a:buNone/>
              <a:defRPr sz="800"/>
            </a:lvl4pPr>
            <a:lvl5pPr lvl="4">
              <a:spcBef>
                <a:spcPts val="0"/>
              </a:spcBef>
              <a:spcAft>
                <a:spcPts val="0"/>
              </a:spcAft>
              <a:buSzPts val="800"/>
              <a:buFont typeface="Lato"/>
              <a:buNone/>
              <a:defRPr sz="800"/>
            </a:lvl5pPr>
            <a:lvl6pPr lvl="5">
              <a:spcBef>
                <a:spcPts val="0"/>
              </a:spcBef>
              <a:spcAft>
                <a:spcPts val="0"/>
              </a:spcAft>
              <a:buSzPts val="800"/>
              <a:buFont typeface="Lato"/>
              <a:buNone/>
              <a:defRPr sz="800"/>
            </a:lvl6pPr>
            <a:lvl7pPr lvl="6">
              <a:spcBef>
                <a:spcPts val="0"/>
              </a:spcBef>
              <a:spcAft>
                <a:spcPts val="0"/>
              </a:spcAft>
              <a:buSzPts val="800"/>
              <a:buFont typeface="Lato"/>
              <a:buNone/>
              <a:defRPr sz="800"/>
            </a:lvl7pPr>
            <a:lvl8pPr lvl="7">
              <a:spcBef>
                <a:spcPts val="0"/>
              </a:spcBef>
              <a:spcAft>
                <a:spcPts val="0"/>
              </a:spcAft>
              <a:buSzPts val="800"/>
              <a:buFont typeface="Lato"/>
              <a:buNone/>
              <a:defRPr sz="800"/>
            </a:lvl8pPr>
            <a:lvl9pPr lvl="8">
              <a:spcBef>
                <a:spcPts val="0"/>
              </a:spcBef>
              <a:spcAft>
                <a:spcPts val="0"/>
              </a:spcAft>
              <a:buSzPts val="800"/>
              <a:buFont typeface="Lato"/>
              <a:buNone/>
              <a:defRPr sz="800"/>
            </a:lvl9pPr>
          </a:lstStyle>
          <a:p/>
        </p:txBody>
      </p:sp>
      <p:sp>
        <p:nvSpPr>
          <p:cNvPr id="397" name="Google Shape;397;p47"/>
          <p:cNvSpPr txBox="1"/>
          <p:nvPr>
            <p:ph idx="9" type="subTitle"/>
          </p:nvPr>
        </p:nvSpPr>
        <p:spPr>
          <a:xfrm>
            <a:off x="4858700" y="1797400"/>
            <a:ext cx="1809900" cy="136200"/>
          </a:xfrm>
          <a:prstGeom prst="rect">
            <a:avLst/>
          </a:prstGeom>
        </p:spPr>
        <p:txBody>
          <a:bodyPr anchorCtr="0" anchor="t" bIns="0" lIns="0" spcFirstLastPara="1" rIns="0" wrap="square" tIns="0">
            <a:noAutofit/>
          </a:bodyPr>
          <a:lstStyle>
            <a:lvl1pPr lvl="0">
              <a:spcBef>
                <a:spcPts val="0"/>
              </a:spcBef>
              <a:spcAft>
                <a:spcPts val="0"/>
              </a:spcAft>
              <a:buSzPts val="800"/>
              <a:buFont typeface="Lato"/>
              <a:buNone/>
              <a:defRPr sz="800"/>
            </a:lvl1pPr>
            <a:lvl2pPr lvl="1">
              <a:spcBef>
                <a:spcPts val="0"/>
              </a:spcBef>
              <a:spcAft>
                <a:spcPts val="0"/>
              </a:spcAft>
              <a:buSzPts val="800"/>
              <a:buFont typeface="Lato"/>
              <a:buNone/>
              <a:defRPr sz="800"/>
            </a:lvl2pPr>
            <a:lvl3pPr lvl="2">
              <a:spcBef>
                <a:spcPts val="0"/>
              </a:spcBef>
              <a:spcAft>
                <a:spcPts val="0"/>
              </a:spcAft>
              <a:buSzPts val="800"/>
              <a:buFont typeface="Lato"/>
              <a:buNone/>
              <a:defRPr sz="800"/>
            </a:lvl3pPr>
            <a:lvl4pPr lvl="3">
              <a:spcBef>
                <a:spcPts val="0"/>
              </a:spcBef>
              <a:spcAft>
                <a:spcPts val="0"/>
              </a:spcAft>
              <a:buSzPts val="800"/>
              <a:buFont typeface="Lato"/>
              <a:buNone/>
              <a:defRPr sz="800"/>
            </a:lvl4pPr>
            <a:lvl5pPr lvl="4">
              <a:spcBef>
                <a:spcPts val="0"/>
              </a:spcBef>
              <a:spcAft>
                <a:spcPts val="0"/>
              </a:spcAft>
              <a:buSzPts val="800"/>
              <a:buFont typeface="Lato"/>
              <a:buNone/>
              <a:defRPr sz="800"/>
            </a:lvl5pPr>
            <a:lvl6pPr lvl="5">
              <a:spcBef>
                <a:spcPts val="0"/>
              </a:spcBef>
              <a:spcAft>
                <a:spcPts val="0"/>
              </a:spcAft>
              <a:buSzPts val="800"/>
              <a:buFont typeface="Lato"/>
              <a:buNone/>
              <a:defRPr sz="800"/>
            </a:lvl6pPr>
            <a:lvl7pPr lvl="6">
              <a:spcBef>
                <a:spcPts val="0"/>
              </a:spcBef>
              <a:spcAft>
                <a:spcPts val="0"/>
              </a:spcAft>
              <a:buSzPts val="800"/>
              <a:buFont typeface="Lato"/>
              <a:buNone/>
              <a:defRPr sz="800"/>
            </a:lvl7pPr>
            <a:lvl8pPr lvl="7">
              <a:spcBef>
                <a:spcPts val="0"/>
              </a:spcBef>
              <a:spcAft>
                <a:spcPts val="0"/>
              </a:spcAft>
              <a:buSzPts val="800"/>
              <a:buFont typeface="Lato"/>
              <a:buNone/>
              <a:defRPr sz="800"/>
            </a:lvl8pPr>
            <a:lvl9pPr lvl="8">
              <a:spcBef>
                <a:spcPts val="0"/>
              </a:spcBef>
              <a:spcAft>
                <a:spcPts val="0"/>
              </a:spcAft>
              <a:buSzPts val="800"/>
              <a:buFont typeface="Lato"/>
              <a:buNone/>
              <a:defRPr sz="800"/>
            </a:lvl9pPr>
          </a:lstStyle>
          <a:p/>
        </p:txBody>
      </p:sp>
      <p:sp>
        <p:nvSpPr>
          <p:cNvPr id="398" name="Google Shape;398;p47"/>
          <p:cNvSpPr txBox="1"/>
          <p:nvPr>
            <p:ph idx="13" type="subTitle"/>
          </p:nvPr>
        </p:nvSpPr>
        <p:spPr>
          <a:xfrm>
            <a:off x="271825" y="2735200"/>
            <a:ext cx="1809900" cy="136200"/>
          </a:xfrm>
          <a:prstGeom prst="rect">
            <a:avLst/>
          </a:prstGeom>
        </p:spPr>
        <p:txBody>
          <a:bodyPr anchorCtr="0" anchor="t" bIns="0" lIns="0" spcFirstLastPara="1" rIns="0" wrap="square" tIns="0">
            <a:noAutofit/>
          </a:bodyPr>
          <a:lstStyle>
            <a:lvl1pPr lvl="0">
              <a:spcBef>
                <a:spcPts val="0"/>
              </a:spcBef>
              <a:spcAft>
                <a:spcPts val="0"/>
              </a:spcAft>
              <a:buSzPts val="800"/>
              <a:buFont typeface="Lato"/>
              <a:buNone/>
              <a:defRPr sz="800"/>
            </a:lvl1pPr>
            <a:lvl2pPr lvl="1">
              <a:spcBef>
                <a:spcPts val="0"/>
              </a:spcBef>
              <a:spcAft>
                <a:spcPts val="0"/>
              </a:spcAft>
              <a:buSzPts val="800"/>
              <a:buFont typeface="Lato"/>
              <a:buNone/>
              <a:defRPr sz="800"/>
            </a:lvl2pPr>
            <a:lvl3pPr lvl="2">
              <a:spcBef>
                <a:spcPts val="0"/>
              </a:spcBef>
              <a:spcAft>
                <a:spcPts val="0"/>
              </a:spcAft>
              <a:buSzPts val="800"/>
              <a:buFont typeface="Lato"/>
              <a:buNone/>
              <a:defRPr sz="800"/>
            </a:lvl3pPr>
            <a:lvl4pPr lvl="3">
              <a:spcBef>
                <a:spcPts val="0"/>
              </a:spcBef>
              <a:spcAft>
                <a:spcPts val="0"/>
              </a:spcAft>
              <a:buSzPts val="800"/>
              <a:buFont typeface="Lato"/>
              <a:buNone/>
              <a:defRPr sz="800"/>
            </a:lvl4pPr>
            <a:lvl5pPr lvl="4">
              <a:spcBef>
                <a:spcPts val="0"/>
              </a:spcBef>
              <a:spcAft>
                <a:spcPts val="0"/>
              </a:spcAft>
              <a:buSzPts val="800"/>
              <a:buFont typeface="Lato"/>
              <a:buNone/>
              <a:defRPr sz="800"/>
            </a:lvl5pPr>
            <a:lvl6pPr lvl="5">
              <a:spcBef>
                <a:spcPts val="0"/>
              </a:spcBef>
              <a:spcAft>
                <a:spcPts val="0"/>
              </a:spcAft>
              <a:buSzPts val="800"/>
              <a:buFont typeface="Lato"/>
              <a:buNone/>
              <a:defRPr sz="800"/>
            </a:lvl6pPr>
            <a:lvl7pPr lvl="6">
              <a:spcBef>
                <a:spcPts val="0"/>
              </a:spcBef>
              <a:spcAft>
                <a:spcPts val="0"/>
              </a:spcAft>
              <a:buSzPts val="800"/>
              <a:buFont typeface="Lato"/>
              <a:buNone/>
              <a:defRPr sz="800"/>
            </a:lvl7pPr>
            <a:lvl8pPr lvl="7">
              <a:spcBef>
                <a:spcPts val="0"/>
              </a:spcBef>
              <a:spcAft>
                <a:spcPts val="0"/>
              </a:spcAft>
              <a:buSzPts val="800"/>
              <a:buFont typeface="Lato"/>
              <a:buNone/>
              <a:defRPr sz="800"/>
            </a:lvl8pPr>
            <a:lvl9pPr lvl="8">
              <a:spcBef>
                <a:spcPts val="0"/>
              </a:spcBef>
              <a:spcAft>
                <a:spcPts val="0"/>
              </a:spcAft>
              <a:buSzPts val="800"/>
              <a:buFont typeface="Lato"/>
              <a:buNone/>
              <a:defRPr sz="800"/>
            </a:lvl9pPr>
          </a:lstStyle>
          <a:p/>
        </p:txBody>
      </p:sp>
      <p:sp>
        <p:nvSpPr>
          <p:cNvPr id="399" name="Google Shape;399;p47"/>
          <p:cNvSpPr txBox="1"/>
          <p:nvPr>
            <p:ph idx="14" type="subTitle"/>
          </p:nvPr>
        </p:nvSpPr>
        <p:spPr>
          <a:xfrm>
            <a:off x="271825" y="3673000"/>
            <a:ext cx="1809900" cy="136200"/>
          </a:xfrm>
          <a:prstGeom prst="rect">
            <a:avLst/>
          </a:prstGeom>
        </p:spPr>
        <p:txBody>
          <a:bodyPr anchorCtr="0" anchor="t" bIns="0" lIns="0" spcFirstLastPara="1" rIns="0" wrap="square" tIns="0">
            <a:noAutofit/>
          </a:bodyPr>
          <a:lstStyle>
            <a:lvl1pPr lvl="0">
              <a:spcBef>
                <a:spcPts val="0"/>
              </a:spcBef>
              <a:spcAft>
                <a:spcPts val="0"/>
              </a:spcAft>
              <a:buSzPts val="800"/>
              <a:buFont typeface="Lato"/>
              <a:buNone/>
              <a:defRPr sz="800"/>
            </a:lvl1pPr>
            <a:lvl2pPr lvl="1">
              <a:spcBef>
                <a:spcPts val="0"/>
              </a:spcBef>
              <a:spcAft>
                <a:spcPts val="0"/>
              </a:spcAft>
              <a:buSzPts val="800"/>
              <a:buFont typeface="Lato"/>
              <a:buNone/>
              <a:defRPr sz="800"/>
            </a:lvl2pPr>
            <a:lvl3pPr lvl="2">
              <a:spcBef>
                <a:spcPts val="0"/>
              </a:spcBef>
              <a:spcAft>
                <a:spcPts val="0"/>
              </a:spcAft>
              <a:buSzPts val="800"/>
              <a:buFont typeface="Lato"/>
              <a:buNone/>
              <a:defRPr sz="800"/>
            </a:lvl3pPr>
            <a:lvl4pPr lvl="3">
              <a:spcBef>
                <a:spcPts val="0"/>
              </a:spcBef>
              <a:spcAft>
                <a:spcPts val="0"/>
              </a:spcAft>
              <a:buSzPts val="800"/>
              <a:buFont typeface="Lato"/>
              <a:buNone/>
              <a:defRPr sz="800"/>
            </a:lvl4pPr>
            <a:lvl5pPr lvl="4">
              <a:spcBef>
                <a:spcPts val="0"/>
              </a:spcBef>
              <a:spcAft>
                <a:spcPts val="0"/>
              </a:spcAft>
              <a:buSzPts val="800"/>
              <a:buFont typeface="Lato"/>
              <a:buNone/>
              <a:defRPr sz="800"/>
            </a:lvl5pPr>
            <a:lvl6pPr lvl="5">
              <a:spcBef>
                <a:spcPts val="0"/>
              </a:spcBef>
              <a:spcAft>
                <a:spcPts val="0"/>
              </a:spcAft>
              <a:buSzPts val="800"/>
              <a:buFont typeface="Lato"/>
              <a:buNone/>
              <a:defRPr sz="800"/>
            </a:lvl6pPr>
            <a:lvl7pPr lvl="6">
              <a:spcBef>
                <a:spcPts val="0"/>
              </a:spcBef>
              <a:spcAft>
                <a:spcPts val="0"/>
              </a:spcAft>
              <a:buSzPts val="800"/>
              <a:buFont typeface="Lato"/>
              <a:buNone/>
              <a:defRPr sz="800"/>
            </a:lvl7pPr>
            <a:lvl8pPr lvl="7">
              <a:spcBef>
                <a:spcPts val="0"/>
              </a:spcBef>
              <a:spcAft>
                <a:spcPts val="0"/>
              </a:spcAft>
              <a:buSzPts val="800"/>
              <a:buFont typeface="Lato"/>
              <a:buNone/>
              <a:defRPr sz="800"/>
            </a:lvl8pPr>
            <a:lvl9pPr lvl="8">
              <a:spcBef>
                <a:spcPts val="0"/>
              </a:spcBef>
              <a:spcAft>
                <a:spcPts val="0"/>
              </a:spcAft>
              <a:buSzPts val="800"/>
              <a:buFont typeface="Lato"/>
              <a:buNone/>
              <a:defRPr sz="800"/>
            </a:lvl9pPr>
          </a:lstStyle>
          <a:p/>
        </p:txBody>
      </p:sp>
      <p:sp>
        <p:nvSpPr>
          <p:cNvPr id="400" name="Google Shape;400;p47"/>
          <p:cNvSpPr txBox="1"/>
          <p:nvPr>
            <p:ph idx="15" type="subTitle"/>
          </p:nvPr>
        </p:nvSpPr>
        <p:spPr>
          <a:xfrm>
            <a:off x="4858700" y="2735200"/>
            <a:ext cx="1809900" cy="136200"/>
          </a:xfrm>
          <a:prstGeom prst="rect">
            <a:avLst/>
          </a:prstGeom>
        </p:spPr>
        <p:txBody>
          <a:bodyPr anchorCtr="0" anchor="t" bIns="0" lIns="0" spcFirstLastPara="1" rIns="0" wrap="square" tIns="0">
            <a:noAutofit/>
          </a:bodyPr>
          <a:lstStyle>
            <a:lvl1pPr lvl="0">
              <a:spcBef>
                <a:spcPts val="0"/>
              </a:spcBef>
              <a:spcAft>
                <a:spcPts val="0"/>
              </a:spcAft>
              <a:buSzPts val="800"/>
              <a:buFont typeface="Lato"/>
              <a:buNone/>
              <a:defRPr sz="800"/>
            </a:lvl1pPr>
            <a:lvl2pPr lvl="1">
              <a:spcBef>
                <a:spcPts val="0"/>
              </a:spcBef>
              <a:spcAft>
                <a:spcPts val="0"/>
              </a:spcAft>
              <a:buSzPts val="800"/>
              <a:buFont typeface="Lato"/>
              <a:buNone/>
              <a:defRPr sz="800"/>
            </a:lvl2pPr>
            <a:lvl3pPr lvl="2">
              <a:spcBef>
                <a:spcPts val="0"/>
              </a:spcBef>
              <a:spcAft>
                <a:spcPts val="0"/>
              </a:spcAft>
              <a:buSzPts val="800"/>
              <a:buFont typeface="Lato"/>
              <a:buNone/>
              <a:defRPr sz="800"/>
            </a:lvl3pPr>
            <a:lvl4pPr lvl="3">
              <a:spcBef>
                <a:spcPts val="0"/>
              </a:spcBef>
              <a:spcAft>
                <a:spcPts val="0"/>
              </a:spcAft>
              <a:buSzPts val="800"/>
              <a:buFont typeface="Lato"/>
              <a:buNone/>
              <a:defRPr sz="800"/>
            </a:lvl4pPr>
            <a:lvl5pPr lvl="4">
              <a:spcBef>
                <a:spcPts val="0"/>
              </a:spcBef>
              <a:spcAft>
                <a:spcPts val="0"/>
              </a:spcAft>
              <a:buSzPts val="800"/>
              <a:buFont typeface="Lato"/>
              <a:buNone/>
              <a:defRPr sz="800"/>
            </a:lvl5pPr>
            <a:lvl6pPr lvl="5">
              <a:spcBef>
                <a:spcPts val="0"/>
              </a:spcBef>
              <a:spcAft>
                <a:spcPts val="0"/>
              </a:spcAft>
              <a:buSzPts val="800"/>
              <a:buFont typeface="Lato"/>
              <a:buNone/>
              <a:defRPr sz="800"/>
            </a:lvl6pPr>
            <a:lvl7pPr lvl="6">
              <a:spcBef>
                <a:spcPts val="0"/>
              </a:spcBef>
              <a:spcAft>
                <a:spcPts val="0"/>
              </a:spcAft>
              <a:buSzPts val="800"/>
              <a:buFont typeface="Lato"/>
              <a:buNone/>
              <a:defRPr sz="800"/>
            </a:lvl7pPr>
            <a:lvl8pPr lvl="7">
              <a:spcBef>
                <a:spcPts val="0"/>
              </a:spcBef>
              <a:spcAft>
                <a:spcPts val="0"/>
              </a:spcAft>
              <a:buSzPts val="800"/>
              <a:buFont typeface="Lato"/>
              <a:buNone/>
              <a:defRPr sz="800"/>
            </a:lvl8pPr>
            <a:lvl9pPr lvl="8">
              <a:spcBef>
                <a:spcPts val="0"/>
              </a:spcBef>
              <a:spcAft>
                <a:spcPts val="0"/>
              </a:spcAft>
              <a:buSzPts val="800"/>
              <a:buFont typeface="Lato"/>
              <a:buNone/>
              <a:defRPr sz="800"/>
            </a:lvl9pPr>
          </a:lstStyle>
          <a:p/>
        </p:txBody>
      </p:sp>
      <p:sp>
        <p:nvSpPr>
          <p:cNvPr id="401" name="Google Shape;401;p47"/>
          <p:cNvSpPr txBox="1"/>
          <p:nvPr>
            <p:ph idx="16" type="subTitle"/>
          </p:nvPr>
        </p:nvSpPr>
        <p:spPr>
          <a:xfrm>
            <a:off x="4858700" y="3673000"/>
            <a:ext cx="1809900" cy="136200"/>
          </a:xfrm>
          <a:prstGeom prst="rect">
            <a:avLst/>
          </a:prstGeom>
        </p:spPr>
        <p:txBody>
          <a:bodyPr anchorCtr="0" anchor="t" bIns="0" lIns="0" spcFirstLastPara="1" rIns="0" wrap="square" tIns="0">
            <a:noAutofit/>
          </a:bodyPr>
          <a:lstStyle>
            <a:lvl1pPr lvl="0">
              <a:spcBef>
                <a:spcPts val="0"/>
              </a:spcBef>
              <a:spcAft>
                <a:spcPts val="0"/>
              </a:spcAft>
              <a:buSzPts val="800"/>
              <a:buFont typeface="Lato"/>
              <a:buNone/>
              <a:defRPr sz="800"/>
            </a:lvl1pPr>
            <a:lvl2pPr lvl="1">
              <a:spcBef>
                <a:spcPts val="0"/>
              </a:spcBef>
              <a:spcAft>
                <a:spcPts val="0"/>
              </a:spcAft>
              <a:buSzPts val="800"/>
              <a:buFont typeface="Lato"/>
              <a:buNone/>
              <a:defRPr sz="800"/>
            </a:lvl2pPr>
            <a:lvl3pPr lvl="2">
              <a:spcBef>
                <a:spcPts val="0"/>
              </a:spcBef>
              <a:spcAft>
                <a:spcPts val="0"/>
              </a:spcAft>
              <a:buSzPts val="800"/>
              <a:buFont typeface="Lato"/>
              <a:buNone/>
              <a:defRPr sz="800"/>
            </a:lvl3pPr>
            <a:lvl4pPr lvl="3">
              <a:spcBef>
                <a:spcPts val="0"/>
              </a:spcBef>
              <a:spcAft>
                <a:spcPts val="0"/>
              </a:spcAft>
              <a:buSzPts val="800"/>
              <a:buFont typeface="Lato"/>
              <a:buNone/>
              <a:defRPr sz="800"/>
            </a:lvl4pPr>
            <a:lvl5pPr lvl="4">
              <a:spcBef>
                <a:spcPts val="0"/>
              </a:spcBef>
              <a:spcAft>
                <a:spcPts val="0"/>
              </a:spcAft>
              <a:buSzPts val="800"/>
              <a:buFont typeface="Lato"/>
              <a:buNone/>
              <a:defRPr sz="800"/>
            </a:lvl5pPr>
            <a:lvl6pPr lvl="5">
              <a:spcBef>
                <a:spcPts val="0"/>
              </a:spcBef>
              <a:spcAft>
                <a:spcPts val="0"/>
              </a:spcAft>
              <a:buSzPts val="800"/>
              <a:buFont typeface="Lato"/>
              <a:buNone/>
              <a:defRPr sz="800"/>
            </a:lvl6pPr>
            <a:lvl7pPr lvl="6">
              <a:spcBef>
                <a:spcPts val="0"/>
              </a:spcBef>
              <a:spcAft>
                <a:spcPts val="0"/>
              </a:spcAft>
              <a:buSzPts val="800"/>
              <a:buFont typeface="Lato"/>
              <a:buNone/>
              <a:defRPr sz="800"/>
            </a:lvl7pPr>
            <a:lvl8pPr lvl="7">
              <a:spcBef>
                <a:spcPts val="0"/>
              </a:spcBef>
              <a:spcAft>
                <a:spcPts val="0"/>
              </a:spcAft>
              <a:buSzPts val="800"/>
              <a:buFont typeface="Lato"/>
              <a:buNone/>
              <a:defRPr sz="800"/>
            </a:lvl8pPr>
            <a:lvl9pPr lvl="8">
              <a:spcBef>
                <a:spcPts val="0"/>
              </a:spcBef>
              <a:spcAft>
                <a:spcPts val="0"/>
              </a:spcAft>
              <a:buSzPts val="800"/>
              <a:buFont typeface="Lato"/>
              <a:buNone/>
              <a:defRPr sz="800"/>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image with right text">
  <p:cSld name="BLANK_1_1_1_1_1_1_1_1_1_1_1_1_1_1_1_1">
    <p:spTree>
      <p:nvGrpSpPr>
        <p:cNvPr id="402" name="Shape 402"/>
        <p:cNvGrpSpPr/>
        <p:nvPr/>
      </p:nvGrpSpPr>
      <p:grpSpPr>
        <a:xfrm>
          <a:off x="0" y="0"/>
          <a:ext cx="0" cy="0"/>
          <a:chOff x="0" y="0"/>
          <a:chExt cx="0" cy="0"/>
        </a:xfrm>
      </p:grpSpPr>
      <p:sp>
        <p:nvSpPr>
          <p:cNvPr id="403" name="Google Shape;403;p48"/>
          <p:cNvSpPr/>
          <p:nvPr>
            <p:ph idx="2" type="pic"/>
          </p:nvPr>
        </p:nvSpPr>
        <p:spPr>
          <a:xfrm>
            <a:off x="0" y="0"/>
            <a:ext cx="4348800" cy="5143500"/>
          </a:xfrm>
          <a:prstGeom prst="rect">
            <a:avLst/>
          </a:prstGeom>
          <a:noFill/>
          <a:ln>
            <a:noFill/>
          </a:ln>
        </p:spPr>
      </p:sp>
      <p:sp>
        <p:nvSpPr>
          <p:cNvPr id="404" name="Google Shape;404;p48"/>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405" name="Google Shape;405;p48"/>
          <p:cNvSpPr txBox="1"/>
          <p:nvPr>
            <p:ph type="title"/>
          </p:nvPr>
        </p:nvSpPr>
        <p:spPr>
          <a:xfrm>
            <a:off x="4618950" y="457200"/>
            <a:ext cx="4251600" cy="7515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406" name="Google Shape;406;p48"/>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407" name="Google Shape;407;p48"/>
          <p:cNvSpPr txBox="1"/>
          <p:nvPr>
            <p:ph idx="3" type="subTitle"/>
          </p:nvPr>
        </p:nvSpPr>
        <p:spPr>
          <a:xfrm>
            <a:off x="4618950" y="2823908"/>
            <a:ext cx="42516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408" name="Google Shape;408;p48"/>
          <p:cNvSpPr txBox="1"/>
          <p:nvPr>
            <p:ph idx="4" type="body"/>
          </p:nvPr>
        </p:nvSpPr>
        <p:spPr>
          <a:xfrm>
            <a:off x="4618950" y="3457500"/>
            <a:ext cx="4251600" cy="906000"/>
          </a:xfrm>
          <a:prstGeom prst="rect">
            <a:avLst/>
          </a:prstGeom>
        </p:spPr>
        <p:txBody>
          <a:bodyPr anchorCtr="0" anchor="t" bIns="0" lIns="0" spcFirstLastPara="1" rIns="0" wrap="square" tIns="0">
            <a:noAutofit/>
          </a:bodyPr>
          <a:lstStyle>
            <a:lvl1pPr indent="-304800" lvl="0" marL="457200">
              <a:spcBef>
                <a:spcPts val="0"/>
              </a:spcBef>
              <a:spcAft>
                <a:spcPts val="0"/>
              </a:spcAft>
              <a:buClr>
                <a:schemeClr val="lt1"/>
              </a:buClr>
              <a:buSzPts val="1200"/>
              <a:buFont typeface="Lato"/>
              <a:buChar char="●"/>
              <a:defRPr/>
            </a:lvl1pPr>
            <a:lvl2pPr indent="-304800" lvl="1" marL="914400">
              <a:spcBef>
                <a:spcPts val="0"/>
              </a:spcBef>
              <a:spcAft>
                <a:spcPts val="0"/>
              </a:spcAft>
              <a:buClr>
                <a:schemeClr val="lt1"/>
              </a:buClr>
              <a:buSzPts val="1200"/>
              <a:buFont typeface="Lato"/>
              <a:buChar char="○"/>
              <a:defRPr/>
            </a:lvl2pPr>
            <a:lvl3pPr indent="-304800" lvl="2" marL="1371600">
              <a:spcBef>
                <a:spcPts val="0"/>
              </a:spcBef>
              <a:spcAft>
                <a:spcPts val="0"/>
              </a:spcAft>
              <a:buClr>
                <a:schemeClr val="lt1"/>
              </a:buClr>
              <a:buSzPts val="1200"/>
              <a:buFont typeface="Lato"/>
              <a:buChar char="■"/>
              <a:defRPr/>
            </a:lvl3pPr>
            <a:lvl4pPr indent="-304800" lvl="3" marL="1828800">
              <a:spcBef>
                <a:spcPts val="0"/>
              </a:spcBef>
              <a:spcAft>
                <a:spcPts val="0"/>
              </a:spcAft>
              <a:buClr>
                <a:schemeClr val="lt1"/>
              </a:buClr>
              <a:buSzPts val="1200"/>
              <a:buFont typeface="Lato"/>
              <a:buChar char="●"/>
              <a:defRPr/>
            </a:lvl4pPr>
            <a:lvl5pPr indent="-304800" lvl="4" marL="2286000">
              <a:spcBef>
                <a:spcPts val="0"/>
              </a:spcBef>
              <a:spcAft>
                <a:spcPts val="0"/>
              </a:spcAft>
              <a:buClr>
                <a:schemeClr val="lt1"/>
              </a:buClr>
              <a:buSzPts val="1200"/>
              <a:buFont typeface="Lato"/>
              <a:buChar char="○"/>
              <a:defRPr/>
            </a:lvl5pPr>
            <a:lvl6pPr indent="-304800" lvl="5" marL="2743200">
              <a:spcBef>
                <a:spcPts val="0"/>
              </a:spcBef>
              <a:spcAft>
                <a:spcPts val="0"/>
              </a:spcAft>
              <a:buClr>
                <a:schemeClr val="lt1"/>
              </a:buClr>
              <a:buSzPts val="1200"/>
              <a:buFont typeface="Lato"/>
              <a:buChar char="■"/>
              <a:defRPr/>
            </a:lvl6pPr>
            <a:lvl7pPr indent="-304800" lvl="6" marL="3200400">
              <a:spcBef>
                <a:spcPts val="0"/>
              </a:spcBef>
              <a:spcAft>
                <a:spcPts val="0"/>
              </a:spcAft>
              <a:buClr>
                <a:schemeClr val="lt1"/>
              </a:buClr>
              <a:buSzPts val="1200"/>
              <a:buFont typeface="Lato"/>
              <a:buChar char="●"/>
              <a:defRPr/>
            </a:lvl7pPr>
            <a:lvl8pPr indent="-304800" lvl="7" marL="3657600">
              <a:spcBef>
                <a:spcPts val="0"/>
              </a:spcBef>
              <a:spcAft>
                <a:spcPts val="0"/>
              </a:spcAft>
              <a:buClr>
                <a:schemeClr val="lt1"/>
              </a:buClr>
              <a:buSzPts val="1200"/>
              <a:buFont typeface="Lato"/>
              <a:buChar char="○"/>
              <a:defRPr/>
            </a:lvl8pPr>
            <a:lvl9pPr indent="-304800" lvl="8" marL="4114800">
              <a:spcBef>
                <a:spcPts val="0"/>
              </a:spcBef>
              <a:spcAft>
                <a:spcPts val="0"/>
              </a:spcAft>
              <a:buClr>
                <a:schemeClr val="lt1"/>
              </a:buClr>
              <a:buSzPts val="1200"/>
              <a:buFont typeface="Lato"/>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right image">
  <p:cSld name="BLANK_1_1_1_1_1_1_1_1_1_1_1_1_1_1_1_1_2">
    <p:spTree>
      <p:nvGrpSpPr>
        <p:cNvPr id="409" name="Shape 409"/>
        <p:cNvGrpSpPr/>
        <p:nvPr/>
      </p:nvGrpSpPr>
      <p:grpSpPr>
        <a:xfrm>
          <a:off x="0" y="0"/>
          <a:ext cx="0" cy="0"/>
          <a:chOff x="0" y="0"/>
          <a:chExt cx="0" cy="0"/>
        </a:xfrm>
      </p:grpSpPr>
      <p:sp>
        <p:nvSpPr>
          <p:cNvPr id="410" name="Google Shape;410;p49"/>
          <p:cNvSpPr/>
          <p:nvPr>
            <p:ph idx="2" type="pic"/>
          </p:nvPr>
        </p:nvSpPr>
        <p:spPr>
          <a:xfrm>
            <a:off x="6877724" y="0"/>
            <a:ext cx="2266200" cy="3405000"/>
          </a:xfrm>
          <a:prstGeom prst="rect">
            <a:avLst/>
          </a:prstGeom>
          <a:noFill/>
          <a:ln>
            <a:noFill/>
          </a:ln>
        </p:spPr>
      </p:sp>
      <p:sp>
        <p:nvSpPr>
          <p:cNvPr id="411" name="Google Shape;411;p49"/>
          <p:cNvSpPr txBox="1"/>
          <p:nvPr>
            <p:ph type="title"/>
          </p:nvPr>
        </p:nvSpPr>
        <p:spPr>
          <a:xfrm>
            <a:off x="276075" y="457200"/>
            <a:ext cx="85944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412" name="Google Shape;412;p49"/>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413" name="Google Shape;413;p49"/>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ext steps">
  <p:cSld name="CUSTOM">
    <p:spTree>
      <p:nvGrpSpPr>
        <p:cNvPr id="414" name="Shape 414"/>
        <p:cNvGrpSpPr/>
        <p:nvPr/>
      </p:nvGrpSpPr>
      <p:grpSpPr>
        <a:xfrm>
          <a:off x="0" y="0"/>
          <a:ext cx="0" cy="0"/>
          <a:chOff x="0" y="0"/>
          <a:chExt cx="0" cy="0"/>
        </a:xfrm>
      </p:grpSpPr>
      <p:sp>
        <p:nvSpPr>
          <p:cNvPr id="415" name="Google Shape;415;p5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atin typeface="Lato"/>
                <a:ea typeface="Lato"/>
                <a:cs typeface="Lato"/>
                <a:sym typeface="Lato"/>
              </a:defRPr>
            </a:lvl1pPr>
            <a:lvl2pPr lvl="1">
              <a:buNone/>
              <a:defRPr>
                <a:latin typeface="Lato"/>
                <a:ea typeface="Lato"/>
                <a:cs typeface="Lato"/>
                <a:sym typeface="Lato"/>
              </a:defRPr>
            </a:lvl2pPr>
            <a:lvl3pPr lvl="2">
              <a:buNone/>
              <a:defRPr>
                <a:latin typeface="Lato"/>
                <a:ea typeface="Lato"/>
                <a:cs typeface="Lato"/>
                <a:sym typeface="Lato"/>
              </a:defRPr>
            </a:lvl3pPr>
            <a:lvl4pPr lvl="3">
              <a:buNone/>
              <a:defRPr>
                <a:latin typeface="Lato"/>
                <a:ea typeface="Lato"/>
                <a:cs typeface="Lato"/>
                <a:sym typeface="Lato"/>
              </a:defRPr>
            </a:lvl4pPr>
            <a:lvl5pPr lvl="4">
              <a:buNone/>
              <a:defRPr>
                <a:latin typeface="Lato"/>
                <a:ea typeface="Lato"/>
                <a:cs typeface="Lato"/>
                <a:sym typeface="Lato"/>
              </a:defRPr>
            </a:lvl5pPr>
            <a:lvl6pPr lvl="5">
              <a:buNone/>
              <a:defRPr>
                <a:latin typeface="Lato"/>
                <a:ea typeface="Lato"/>
                <a:cs typeface="Lato"/>
                <a:sym typeface="Lato"/>
              </a:defRPr>
            </a:lvl6pPr>
            <a:lvl7pPr lvl="6">
              <a:buNone/>
              <a:defRPr>
                <a:latin typeface="Lato"/>
                <a:ea typeface="Lato"/>
                <a:cs typeface="Lato"/>
                <a:sym typeface="Lato"/>
              </a:defRPr>
            </a:lvl7pPr>
            <a:lvl8pPr lvl="7">
              <a:buNone/>
              <a:defRPr>
                <a:latin typeface="Lato"/>
                <a:ea typeface="Lato"/>
                <a:cs typeface="Lato"/>
                <a:sym typeface="Lato"/>
              </a:defRPr>
            </a:lvl8pPr>
            <a:lvl9pPr lvl="8">
              <a:buNone/>
              <a:defRPr>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416" name="Google Shape;416;p50"/>
          <p:cNvSpPr txBox="1"/>
          <p:nvPr>
            <p:ph type="title"/>
          </p:nvPr>
        </p:nvSpPr>
        <p:spPr>
          <a:xfrm>
            <a:off x="276075" y="457200"/>
            <a:ext cx="85944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417" name="Google Shape;417;p50"/>
          <p:cNvSpPr txBox="1"/>
          <p:nvPr>
            <p:ph idx="1" type="subTitle"/>
          </p:nvPr>
        </p:nvSpPr>
        <p:spPr>
          <a:xfrm>
            <a:off x="1114250" y="1879000"/>
            <a:ext cx="9186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418" name="Google Shape;418;p50"/>
          <p:cNvSpPr txBox="1"/>
          <p:nvPr>
            <p:ph idx="2" type="subTitle"/>
          </p:nvPr>
        </p:nvSpPr>
        <p:spPr>
          <a:xfrm>
            <a:off x="2135350" y="1879000"/>
            <a:ext cx="29334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419" name="Google Shape;419;p50"/>
          <p:cNvSpPr txBox="1"/>
          <p:nvPr>
            <p:ph idx="3" type="subTitle"/>
          </p:nvPr>
        </p:nvSpPr>
        <p:spPr>
          <a:xfrm>
            <a:off x="5787475" y="1912900"/>
            <a:ext cx="3072600" cy="4155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spcBef>
                <a:spcPts val="0"/>
              </a:spcBef>
              <a:spcAft>
                <a:spcPts val="0"/>
              </a:spcAft>
              <a:buClr>
                <a:schemeClr val="lt1"/>
              </a:buClr>
              <a:buSzPts val="1400"/>
              <a:buNone/>
              <a:defRPr/>
            </a:lvl2pPr>
            <a:lvl3pPr lvl="2">
              <a:spcBef>
                <a:spcPts val="0"/>
              </a:spcBef>
              <a:spcAft>
                <a:spcPts val="0"/>
              </a:spcAft>
              <a:buClr>
                <a:schemeClr val="lt1"/>
              </a:buClr>
              <a:buSzPts val="1400"/>
              <a:buNone/>
              <a:defRPr/>
            </a:lvl3pPr>
            <a:lvl4pPr lvl="3">
              <a:spcBef>
                <a:spcPts val="0"/>
              </a:spcBef>
              <a:spcAft>
                <a:spcPts val="0"/>
              </a:spcAft>
              <a:buClr>
                <a:schemeClr val="lt1"/>
              </a:buClr>
              <a:buSzPts val="1400"/>
              <a:buNone/>
              <a:defRPr/>
            </a:lvl4pPr>
            <a:lvl5pPr lvl="4">
              <a:spcBef>
                <a:spcPts val="0"/>
              </a:spcBef>
              <a:spcAft>
                <a:spcPts val="0"/>
              </a:spcAft>
              <a:buClr>
                <a:schemeClr val="lt1"/>
              </a:buClr>
              <a:buSzPts val="1400"/>
              <a:buNone/>
              <a:defRPr/>
            </a:lvl5pPr>
            <a:lvl6pPr lvl="5">
              <a:spcBef>
                <a:spcPts val="0"/>
              </a:spcBef>
              <a:spcAft>
                <a:spcPts val="0"/>
              </a:spcAft>
              <a:buClr>
                <a:schemeClr val="lt1"/>
              </a:buClr>
              <a:buSzPts val="1400"/>
              <a:buNone/>
              <a:defRPr/>
            </a:lvl6pPr>
            <a:lvl7pPr lvl="6">
              <a:spcBef>
                <a:spcPts val="0"/>
              </a:spcBef>
              <a:spcAft>
                <a:spcPts val="0"/>
              </a:spcAft>
              <a:buClr>
                <a:schemeClr val="lt1"/>
              </a:buClr>
              <a:buSzPts val="1400"/>
              <a:buNone/>
              <a:defRPr/>
            </a:lvl7pPr>
            <a:lvl8pPr lvl="7">
              <a:spcBef>
                <a:spcPts val="0"/>
              </a:spcBef>
              <a:spcAft>
                <a:spcPts val="0"/>
              </a:spcAft>
              <a:buClr>
                <a:schemeClr val="lt1"/>
              </a:buClr>
              <a:buSzPts val="1400"/>
              <a:buNone/>
              <a:defRPr/>
            </a:lvl8pPr>
            <a:lvl9pPr lvl="8">
              <a:spcBef>
                <a:spcPts val="0"/>
              </a:spcBef>
              <a:spcAft>
                <a:spcPts val="0"/>
              </a:spcAft>
              <a:buClr>
                <a:schemeClr val="lt1"/>
              </a:buClr>
              <a:buSzPts val="1400"/>
              <a:buNone/>
              <a:defRPr/>
            </a:lvl9pPr>
          </a:lstStyle>
          <a:p/>
        </p:txBody>
      </p:sp>
      <p:sp>
        <p:nvSpPr>
          <p:cNvPr id="420" name="Google Shape;420;p50"/>
          <p:cNvSpPr txBox="1"/>
          <p:nvPr>
            <p:ph idx="4" type="subTitle"/>
          </p:nvPr>
        </p:nvSpPr>
        <p:spPr>
          <a:xfrm>
            <a:off x="1114250" y="2816800"/>
            <a:ext cx="9186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421" name="Google Shape;421;p50"/>
          <p:cNvSpPr txBox="1"/>
          <p:nvPr>
            <p:ph idx="5" type="subTitle"/>
          </p:nvPr>
        </p:nvSpPr>
        <p:spPr>
          <a:xfrm>
            <a:off x="2135350" y="2816800"/>
            <a:ext cx="29334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422" name="Google Shape;422;p50"/>
          <p:cNvSpPr txBox="1"/>
          <p:nvPr>
            <p:ph idx="6" type="subTitle"/>
          </p:nvPr>
        </p:nvSpPr>
        <p:spPr>
          <a:xfrm>
            <a:off x="5787475" y="2850700"/>
            <a:ext cx="3072600" cy="4155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spcBef>
                <a:spcPts val="0"/>
              </a:spcBef>
              <a:spcAft>
                <a:spcPts val="0"/>
              </a:spcAft>
              <a:buClr>
                <a:schemeClr val="lt1"/>
              </a:buClr>
              <a:buSzPts val="1400"/>
              <a:buNone/>
              <a:defRPr/>
            </a:lvl2pPr>
            <a:lvl3pPr lvl="2">
              <a:spcBef>
                <a:spcPts val="0"/>
              </a:spcBef>
              <a:spcAft>
                <a:spcPts val="0"/>
              </a:spcAft>
              <a:buClr>
                <a:schemeClr val="lt1"/>
              </a:buClr>
              <a:buSzPts val="1400"/>
              <a:buNone/>
              <a:defRPr/>
            </a:lvl3pPr>
            <a:lvl4pPr lvl="3">
              <a:spcBef>
                <a:spcPts val="0"/>
              </a:spcBef>
              <a:spcAft>
                <a:spcPts val="0"/>
              </a:spcAft>
              <a:buClr>
                <a:schemeClr val="lt1"/>
              </a:buClr>
              <a:buSzPts val="1400"/>
              <a:buNone/>
              <a:defRPr/>
            </a:lvl4pPr>
            <a:lvl5pPr lvl="4">
              <a:spcBef>
                <a:spcPts val="0"/>
              </a:spcBef>
              <a:spcAft>
                <a:spcPts val="0"/>
              </a:spcAft>
              <a:buClr>
                <a:schemeClr val="lt1"/>
              </a:buClr>
              <a:buSzPts val="1400"/>
              <a:buNone/>
              <a:defRPr/>
            </a:lvl5pPr>
            <a:lvl6pPr lvl="5">
              <a:spcBef>
                <a:spcPts val="0"/>
              </a:spcBef>
              <a:spcAft>
                <a:spcPts val="0"/>
              </a:spcAft>
              <a:buClr>
                <a:schemeClr val="lt1"/>
              </a:buClr>
              <a:buSzPts val="1400"/>
              <a:buNone/>
              <a:defRPr/>
            </a:lvl6pPr>
            <a:lvl7pPr lvl="6">
              <a:spcBef>
                <a:spcPts val="0"/>
              </a:spcBef>
              <a:spcAft>
                <a:spcPts val="0"/>
              </a:spcAft>
              <a:buClr>
                <a:schemeClr val="lt1"/>
              </a:buClr>
              <a:buSzPts val="1400"/>
              <a:buNone/>
              <a:defRPr/>
            </a:lvl7pPr>
            <a:lvl8pPr lvl="7">
              <a:spcBef>
                <a:spcPts val="0"/>
              </a:spcBef>
              <a:spcAft>
                <a:spcPts val="0"/>
              </a:spcAft>
              <a:buClr>
                <a:schemeClr val="lt1"/>
              </a:buClr>
              <a:buSzPts val="1400"/>
              <a:buNone/>
              <a:defRPr/>
            </a:lvl8pPr>
            <a:lvl9pPr lvl="8">
              <a:spcBef>
                <a:spcPts val="0"/>
              </a:spcBef>
              <a:spcAft>
                <a:spcPts val="0"/>
              </a:spcAft>
              <a:buClr>
                <a:schemeClr val="lt1"/>
              </a:buClr>
              <a:buSzPts val="1400"/>
              <a:buNone/>
              <a:defRPr/>
            </a:lvl9pPr>
          </a:lstStyle>
          <a:p/>
        </p:txBody>
      </p:sp>
      <p:sp>
        <p:nvSpPr>
          <p:cNvPr id="423" name="Google Shape;423;p50"/>
          <p:cNvSpPr txBox="1"/>
          <p:nvPr>
            <p:ph idx="7" type="subTitle"/>
          </p:nvPr>
        </p:nvSpPr>
        <p:spPr>
          <a:xfrm>
            <a:off x="1114250" y="3754600"/>
            <a:ext cx="9186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Medium"/>
              <a:buNone/>
              <a:defRPr>
                <a:latin typeface="Playfair Display Medium"/>
                <a:ea typeface="Playfair Display Medium"/>
                <a:cs typeface="Playfair Display Medium"/>
                <a:sym typeface="Playfair Display Medium"/>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424" name="Google Shape;424;p50"/>
          <p:cNvSpPr txBox="1"/>
          <p:nvPr>
            <p:ph idx="8" type="subTitle"/>
          </p:nvPr>
        </p:nvSpPr>
        <p:spPr>
          <a:xfrm>
            <a:off x="2135350" y="3754600"/>
            <a:ext cx="2933400" cy="4155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1pPr>
            <a:lvl2pPr lvl="1">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2pPr>
            <a:lvl3pPr lvl="2">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3pPr>
            <a:lvl4pPr lvl="3">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4pPr>
            <a:lvl5pPr lvl="4">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5pPr>
            <a:lvl6pPr lvl="5">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6pPr>
            <a:lvl7pPr lvl="6">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7pPr>
            <a:lvl8pPr lvl="7">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8pPr>
            <a:lvl9pPr lvl="8">
              <a:spcBef>
                <a:spcPts val="0"/>
              </a:spcBef>
              <a:spcAft>
                <a:spcPts val="0"/>
              </a:spcAft>
              <a:buClr>
                <a:schemeClr val="lt1"/>
              </a:buClr>
              <a:buSzPts val="1400"/>
              <a:buFont typeface="Playfair Display"/>
              <a:buNone/>
              <a:defRPr>
                <a:latin typeface="Playfair Display"/>
                <a:ea typeface="Playfair Display"/>
                <a:cs typeface="Playfair Display"/>
                <a:sym typeface="Playfair Display"/>
              </a:defRPr>
            </a:lvl9pPr>
          </a:lstStyle>
          <a:p/>
        </p:txBody>
      </p:sp>
      <p:sp>
        <p:nvSpPr>
          <p:cNvPr id="425" name="Google Shape;425;p50"/>
          <p:cNvSpPr txBox="1"/>
          <p:nvPr>
            <p:ph idx="9" type="subTitle"/>
          </p:nvPr>
        </p:nvSpPr>
        <p:spPr>
          <a:xfrm>
            <a:off x="5787475" y="3788500"/>
            <a:ext cx="3072600" cy="4155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spcBef>
                <a:spcPts val="0"/>
              </a:spcBef>
              <a:spcAft>
                <a:spcPts val="0"/>
              </a:spcAft>
              <a:buClr>
                <a:schemeClr val="lt1"/>
              </a:buClr>
              <a:buSzPts val="1400"/>
              <a:buNone/>
              <a:defRPr/>
            </a:lvl2pPr>
            <a:lvl3pPr lvl="2">
              <a:spcBef>
                <a:spcPts val="0"/>
              </a:spcBef>
              <a:spcAft>
                <a:spcPts val="0"/>
              </a:spcAft>
              <a:buClr>
                <a:schemeClr val="lt1"/>
              </a:buClr>
              <a:buSzPts val="1400"/>
              <a:buNone/>
              <a:defRPr/>
            </a:lvl3pPr>
            <a:lvl4pPr lvl="3">
              <a:spcBef>
                <a:spcPts val="0"/>
              </a:spcBef>
              <a:spcAft>
                <a:spcPts val="0"/>
              </a:spcAft>
              <a:buClr>
                <a:schemeClr val="lt1"/>
              </a:buClr>
              <a:buSzPts val="1400"/>
              <a:buNone/>
              <a:defRPr/>
            </a:lvl4pPr>
            <a:lvl5pPr lvl="4">
              <a:spcBef>
                <a:spcPts val="0"/>
              </a:spcBef>
              <a:spcAft>
                <a:spcPts val="0"/>
              </a:spcAft>
              <a:buClr>
                <a:schemeClr val="lt1"/>
              </a:buClr>
              <a:buSzPts val="1400"/>
              <a:buNone/>
              <a:defRPr/>
            </a:lvl5pPr>
            <a:lvl6pPr lvl="5">
              <a:spcBef>
                <a:spcPts val="0"/>
              </a:spcBef>
              <a:spcAft>
                <a:spcPts val="0"/>
              </a:spcAft>
              <a:buClr>
                <a:schemeClr val="lt1"/>
              </a:buClr>
              <a:buSzPts val="1400"/>
              <a:buNone/>
              <a:defRPr/>
            </a:lvl6pPr>
            <a:lvl7pPr lvl="6">
              <a:spcBef>
                <a:spcPts val="0"/>
              </a:spcBef>
              <a:spcAft>
                <a:spcPts val="0"/>
              </a:spcAft>
              <a:buClr>
                <a:schemeClr val="lt1"/>
              </a:buClr>
              <a:buSzPts val="1400"/>
              <a:buNone/>
              <a:defRPr/>
            </a:lvl7pPr>
            <a:lvl8pPr lvl="7">
              <a:spcBef>
                <a:spcPts val="0"/>
              </a:spcBef>
              <a:spcAft>
                <a:spcPts val="0"/>
              </a:spcAft>
              <a:buClr>
                <a:schemeClr val="lt1"/>
              </a:buClr>
              <a:buSzPts val="1400"/>
              <a:buNone/>
              <a:defRPr/>
            </a:lvl8pPr>
            <a:lvl9pPr lvl="8">
              <a:spcBef>
                <a:spcPts val="0"/>
              </a:spcBef>
              <a:spcAft>
                <a:spcPts val="0"/>
              </a:spcAft>
              <a:buClr>
                <a:schemeClr val="lt1"/>
              </a:buClr>
              <a:buSzPts val="1400"/>
              <a:buNone/>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display 1">
  <p:cSld name="CUSTOM_1">
    <p:spTree>
      <p:nvGrpSpPr>
        <p:cNvPr id="426" name="Shape 426"/>
        <p:cNvGrpSpPr/>
        <p:nvPr/>
      </p:nvGrpSpPr>
      <p:grpSpPr>
        <a:xfrm>
          <a:off x="0" y="0"/>
          <a:ext cx="0" cy="0"/>
          <a:chOff x="0" y="0"/>
          <a:chExt cx="0" cy="0"/>
        </a:xfrm>
      </p:grpSpPr>
      <p:sp>
        <p:nvSpPr>
          <p:cNvPr id="427" name="Google Shape;427;p51"/>
          <p:cNvSpPr txBox="1"/>
          <p:nvPr/>
        </p:nvSpPr>
        <p:spPr>
          <a:xfrm>
            <a:off x="8656458" y="4815950"/>
            <a:ext cx="336000" cy="1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sz="800">
                <a:latin typeface="Lato"/>
                <a:ea typeface="Lato"/>
                <a:cs typeface="Lato"/>
                <a:sym typeface="Lato"/>
              </a:rPr>
              <a:t>‹#›</a:t>
            </a:fld>
            <a:endParaRPr sz="800">
              <a:latin typeface="Lato"/>
              <a:ea typeface="Lato"/>
              <a:cs typeface="Lato"/>
              <a:sym typeface="Lato"/>
            </a:endParaRPr>
          </a:p>
        </p:txBody>
      </p:sp>
      <p:sp>
        <p:nvSpPr>
          <p:cNvPr id="428" name="Google Shape;428;p51"/>
          <p:cNvSpPr txBox="1"/>
          <p:nvPr>
            <p:ph type="title"/>
          </p:nvPr>
        </p:nvSpPr>
        <p:spPr>
          <a:xfrm>
            <a:off x="837250" y="457200"/>
            <a:ext cx="6885600" cy="3879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429" name="Google Shape;429;p51"/>
          <p:cNvSpPr txBox="1"/>
          <p:nvPr>
            <p:ph idx="1" type="subTitle"/>
          </p:nvPr>
        </p:nvSpPr>
        <p:spPr>
          <a:xfrm>
            <a:off x="276075" y="1194000"/>
            <a:ext cx="1990200" cy="5340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a:latin typeface="Playfair Display Medium"/>
                <a:ea typeface="Playfair Display Medium"/>
                <a:cs typeface="Playfair Display Medium"/>
                <a:sym typeface="Playfair Display Medium"/>
              </a:defRPr>
            </a:lvl1pPr>
            <a:lvl2pPr lvl="1">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2pPr>
            <a:lvl3pPr lvl="2">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3pPr>
            <a:lvl4pPr lvl="3">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4pPr>
            <a:lvl5pPr lvl="4">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5pPr>
            <a:lvl6pPr lvl="5">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6pPr>
            <a:lvl7pPr lvl="6">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7pPr>
            <a:lvl8pPr lvl="7">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8pPr>
            <a:lvl9pPr lvl="8">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430" name="Google Shape;430;p51"/>
          <p:cNvSpPr txBox="1"/>
          <p:nvPr>
            <p:ph idx="2" type="subTitle"/>
          </p:nvPr>
        </p:nvSpPr>
        <p:spPr>
          <a:xfrm>
            <a:off x="3074775" y="1194000"/>
            <a:ext cx="4164900" cy="2265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a:latin typeface="Playfair Display Medium"/>
                <a:ea typeface="Playfair Display Medium"/>
                <a:cs typeface="Playfair Display Medium"/>
                <a:sym typeface="Playfair Display Medium"/>
              </a:defRPr>
            </a:lvl1pPr>
            <a:lvl2pPr lvl="1">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2pPr>
            <a:lvl3pPr lvl="2">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3pPr>
            <a:lvl4pPr lvl="3">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4pPr>
            <a:lvl5pPr lvl="4">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5pPr>
            <a:lvl6pPr lvl="5">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6pPr>
            <a:lvl7pPr lvl="6">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7pPr>
            <a:lvl8pPr lvl="7">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8pPr>
            <a:lvl9pPr lvl="8">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431" name="Google Shape;431;p51"/>
          <p:cNvSpPr txBox="1"/>
          <p:nvPr>
            <p:ph idx="3" type="body"/>
          </p:nvPr>
        </p:nvSpPr>
        <p:spPr>
          <a:xfrm>
            <a:off x="3074775" y="1873600"/>
            <a:ext cx="1513500" cy="11520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800"/>
              </a:spcBef>
              <a:spcAft>
                <a:spcPts val="0"/>
              </a:spcAft>
              <a:buClr>
                <a:schemeClr val="lt1"/>
              </a:buClr>
              <a:buSzPts val="1000"/>
              <a:buFont typeface="Lato"/>
              <a:buChar char="○"/>
              <a:defRPr sz="1000"/>
            </a:lvl2pPr>
            <a:lvl3pPr indent="-292100" lvl="2" marL="1371600">
              <a:spcBef>
                <a:spcPts val="800"/>
              </a:spcBef>
              <a:spcAft>
                <a:spcPts val="0"/>
              </a:spcAft>
              <a:buClr>
                <a:schemeClr val="lt1"/>
              </a:buClr>
              <a:buSzPts val="1000"/>
              <a:buFont typeface="Lato"/>
              <a:buChar char="■"/>
              <a:defRPr sz="1000"/>
            </a:lvl3pPr>
            <a:lvl4pPr indent="-292100" lvl="3" marL="1828800">
              <a:spcBef>
                <a:spcPts val="800"/>
              </a:spcBef>
              <a:spcAft>
                <a:spcPts val="0"/>
              </a:spcAft>
              <a:buClr>
                <a:schemeClr val="lt1"/>
              </a:buClr>
              <a:buSzPts val="1000"/>
              <a:buFont typeface="Lato"/>
              <a:buChar char="●"/>
              <a:defRPr sz="1000"/>
            </a:lvl4pPr>
            <a:lvl5pPr indent="-292100" lvl="4" marL="2286000">
              <a:spcBef>
                <a:spcPts val="800"/>
              </a:spcBef>
              <a:spcAft>
                <a:spcPts val="0"/>
              </a:spcAft>
              <a:buClr>
                <a:schemeClr val="lt1"/>
              </a:buClr>
              <a:buSzPts val="1000"/>
              <a:buFont typeface="Lato"/>
              <a:buChar char="○"/>
              <a:defRPr sz="1000"/>
            </a:lvl5pPr>
            <a:lvl6pPr indent="-292100" lvl="5" marL="2743200">
              <a:spcBef>
                <a:spcPts val="800"/>
              </a:spcBef>
              <a:spcAft>
                <a:spcPts val="0"/>
              </a:spcAft>
              <a:buClr>
                <a:schemeClr val="lt1"/>
              </a:buClr>
              <a:buSzPts val="1000"/>
              <a:buFont typeface="Lato"/>
              <a:buChar char="■"/>
              <a:defRPr sz="1000"/>
            </a:lvl6pPr>
            <a:lvl7pPr indent="-292100" lvl="6" marL="3200400">
              <a:spcBef>
                <a:spcPts val="800"/>
              </a:spcBef>
              <a:spcAft>
                <a:spcPts val="0"/>
              </a:spcAft>
              <a:buClr>
                <a:schemeClr val="lt1"/>
              </a:buClr>
              <a:buSzPts val="1000"/>
              <a:buFont typeface="Lato"/>
              <a:buChar char="●"/>
              <a:defRPr sz="1000"/>
            </a:lvl7pPr>
            <a:lvl8pPr indent="-292100" lvl="7" marL="3657600">
              <a:spcBef>
                <a:spcPts val="800"/>
              </a:spcBef>
              <a:spcAft>
                <a:spcPts val="0"/>
              </a:spcAft>
              <a:buClr>
                <a:schemeClr val="lt1"/>
              </a:buClr>
              <a:buSzPts val="1000"/>
              <a:buFont typeface="Lato"/>
              <a:buChar char="○"/>
              <a:defRPr sz="1000"/>
            </a:lvl8pPr>
            <a:lvl9pPr indent="-292100" lvl="8" marL="4114800">
              <a:spcBef>
                <a:spcPts val="800"/>
              </a:spcBef>
              <a:spcAft>
                <a:spcPts val="800"/>
              </a:spcAft>
              <a:buClr>
                <a:schemeClr val="lt1"/>
              </a:buClr>
              <a:buSzPts val="1000"/>
              <a:buFont typeface="Lato"/>
              <a:buChar char="■"/>
              <a:defRPr sz="1000"/>
            </a:lvl9pPr>
          </a:lstStyle>
          <a:p/>
        </p:txBody>
      </p:sp>
      <p:sp>
        <p:nvSpPr>
          <p:cNvPr id="432" name="Google Shape;432;p51"/>
          <p:cNvSpPr txBox="1"/>
          <p:nvPr>
            <p:ph idx="4" type="subTitle"/>
          </p:nvPr>
        </p:nvSpPr>
        <p:spPr>
          <a:xfrm>
            <a:off x="3074775" y="1637950"/>
            <a:ext cx="1513500" cy="1494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sz="1000"/>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p:txBody>
      </p:sp>
      <p:sp>
        <p:nvSpPr>
          <p:cNvPr id="433" name="Google Shape;433;p51"/>
          <p:cNvSpPr txBox="1"/>
          <p:nvPr>
            <p:ph idx="5" type="body"/>
          </p:nvPr>
        </p:nvSpPr>
        <p:spPr>
          <a:xfrm>
            <a:off x="4882875" y="1873600"/>
            <a:ext cx="1513500" cy="11520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800"/>
              </a:spcBef>
              <a:spcAft>
                <a:spcPts val="0"/>
              </a:spcAft>
              <a:buClr>
                <a:schemeClr val="lt1"/>
              </a:buClr>
              <a:buSzPts val="1000"/>
              <a:buFont typeface="Lato"/>
              <a:buChar char="○"/>
              <a:defRPr sz="1000"/>
            </a:lvl2pPr>
            <a:lvl3pPr indent="-292100" lvl="2" marL="1371600">
              <a:spcBef>
                <a:spcPts val="800"/>
              </a:spcBef>
              <a:spcAft>
                <a:spcPts val="0"/>
              </a:spcAft>
              <a:buClr>
                <a:schemeClr val="lt1"/>
              </a:buClr>
              <a:buSzPts val="1000"/>
              <a:buFont typeface="Lato"/>
              <a:buChar char="■"/>
              <a:defRPr sz="1000"/>
            </a:lvl3pPr>
            <a:lvl4pPr indent="-292100" lvl="3" marL="1828800">
              <a:spcBef>
                <a:spcPts val="800"/>
              </a:spcBef>
              <a:spcAft>
                <a:spcPts val="0"/>
              </a:spcAft>
              <a:buClr>
                <a:schemeClr val="lt1"/>
              </a:buClr>
              <a:buSzPts val="1000"/>
              <a:buFont typeface="Lato"/>
              <a:buChar char="●"/>
              <a:defRPr sz="1000"/>
            </a:lvl4pPr>
            <a:lvl5pPr indent="-292100" lvl="4" marL="2286000">
              <a:spcBef>
                <a:spcPts val="800"/>
              </a:spcBef>
              <a:spcAft>
                <a:spcPts val="0"/>
              </a:spcAft>
              <a:buClr>
                <a:schemeClr val="lt1"/>
              </a:buClr>
              <a:buSzPts val="1000"/>
              <a:buFont typeface="Lato"/>
              <a:buChar char="○"/>
              <a:defRPr sz="1000"/>
            </a:lvl5pPr>
            <a:lvl6pPr indent="-292100" lvl="5" marL="2743200">
              <a:spcBef>
                <a:spcPts val="800"/>
              </a:spcBef>
              <a:spcAft>
                <a:spcPts val="0"/>
              </a:spcAft>
              <a:buClr>
                <a:schemeClr val="lt1"/>
              </a:buClr>
              <a:buSzPts val="1000"/>
              <a:buFont typeface="Lato"/>
              <a:buChar char="■"/>
              <a:defRPr sz="1000"/>
            </a:lvl6pPr>
            <a:lvl7pPr indent="-292100" lvl="6" marL="3200400">
              <a:spcBef>
                <a:spcPts val="800"/>
              </a:spcBef>
              <a:spcAft>
                <a:spcPts val="0"/>
              </a:spcAft>
              <a:buClr>
                <a:schemeClr val="lt1"/>
              </a:buClr>
              <a:buSzPts val="1000"/>
              <a:buFont typeface="Lato"/>
              <a:buChar char="●"/>
              <a:defRPr sz="1000"/>
            </a:lvl7pPr>
            <a:lvl8pPr indent="-292100" lvl="7" marL="3657600">
              <a:spcBef>
                <a:spcPts val="800"/>
              </a:spcBef>
              <a:spcAft>
                <a:spcPts val="0"/>
              </a:spcAft>
              <a:buClr>
                <a:schemeClr val="lt1"/>
              </a:buClr>
              <a:buSzPts val="1000"/>
              <a:buFont typeface="Lato"/>
              <a:buChar char="○"/>
              <a:defRPr sz="1000"/>
            </a:lvl8pPr>
            <a:lvl9pPr indent="-292100" lvl="8" marL="4114800">
              <a:spcBef>
                <a:spcPts val="800"/>
              </a:spcBef>
              <a:spcAft>
                <a:spcPts val="800"/>
              </a:spcAft>
              <a:buClr>
                <a:schemeClr val="lt1"/>
              </a:buClr>
              <a:buSzPts val="1000"/>
              <a:buFont typeface="Lato"/>
              <a:buChar char="■"/>
              <a:defRPr sz="1000"/>
            </a:lvl9pPr>
          </a:lstStyle>
          <a:p/>
        </p:txBody>
      </p:sp>
      <p:sp>
        <p:nvSpPr>
          <p:cNvPr id="434" name="Google Shape;434;p51"/>
          <p:cNvSpPr txBox="1"/>
          <p:nvPr>
            <p:ph idx="6" type="subTitle"/>
          </p:nvPr>
        </p:nvSpPr>
        <p:spPr>
          <a:xfrm>
            <a:off x="4882875" y="1637950"/>
            <a:ext cx="1513500" cy="1494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sz="1000"/>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p:txBody>
      </p:sp>
      <p:sp>
        <p:nvSpPr>
          <p:cNvPr id="435" name="Google Shape;435;p51"/>
          <p:cNvSpPr txBox="1"/>
          <p:nvPr>
            <p:ph idx="7" type="body"/>
          </p:nvPr>
        </p:nvSpPr>
        <p:spPr>
          <a:xfrm>
            <a:off x="6690975" y="1873600"/>
            <a:ext cx="1513500" cy="11520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800"/>
              </a:spcBef>
              <a:spcAft>
                <a:spcPts val="0"/>
              </a:spcAft>
              <a:buClr>
                <a:schemeClr val="lt1"/>
              </a:buClr>
              <a:buSzPts val="1000"/>
              <a:buFont typeface="Lato"/>
              <a:buChar char="○"/>
              <a:defRPr sz="1000"/>
            </a:lvl2pPr>
            <a:lvl3pPr indent="-292100" lvl="2" marL="1371600">
              <a:spcBef>
                <a:spcPts val="800"/>
              </a:spcBef>
              <a:spcAft>
                <a:spcPts val="0"/>
              </a:spcAft>
              <a:buClr>
                <a:schemeClr val="lt1"/>
              </a:buClr>
              <a:buSzPts val="1000"/>
              <a:buFont typeface="Lato"/>
              <a:buChar char="■"/>
              <a:defRPr sz="1000"/>
            </a:lvl3pPr>
            <a:lvl4pPr indent="-292100" lvl="3" marL="1828800">
              <a:spcBef>
                <a:spcPts val="800"/>
              </a:spcBef>
              <a:spcAft>
                <a:spcPts val="0"/>
              </a:spcAft>
              <a:buClr>
                <a:schemeClr val="lt1"/>
              </a:buClr>
              <a:buSzPts val="1000"/>
              <a:buFont typeface="Lato"/>
              <a:buChar char="●"/>
              <a:defRPr sz="1000"/>
            </a:lvl4pPr>
            <a:lvl5pPr indent="-292100" lvl="4" marL="2286000">
              <a:spcBef>
                <a:spcPts val="800"/>
              </a:spcBef>
              <a:spcAft>
                <a:spcPts val="0"/>
              </a:spcAft>
              <a:buClr>
                <a:schemeClr val="lt1"/>
              </a:buClr>
              <a:buSzPts val="1000"/>
              <a:buFont typeface="Lato"/>
              <a:buChar char="○"/>
              <a:defRPr sz="1000"/>
            </a:lvl5pPr>
            <a:lvl6pPr indent="-292100" lvl="5" marL="2743200">
              <a:spcBef>
                <a:spcPts val="800"/>
              </a:spcBef>
              <a:spcAft>
                <a:spcPts val="0"/>
              </a:spcAft>
              <a:buClr>
                <a:schemeClr val="lt1"/>
              </a:buClr>
              <a:buSzPts val="1000"/>
              <a:buFont typeface="Lato"/>
              <a:buChar char="■"/>
              <a:defRPr sz="1000"/>
            </a:lvl6pPr>
            <a:lvl7pPr indent="-292100" lvl="6" marL="3200400">
              <a:spcBef>
                <a:spcPts val="800"/>
              </a:spcBef>
              <a:spcAft>
                <a:spcPts val="0"/>
              </a:spcAft>
              <a:buClr>
                <a:schemeClr val="lt1"/>
              </a:buClr>
              <a:buSzPts val="1000"/>
              <a:buFont typeface="Lato"/>
              <a:buChar char="●"/>
              <a:defRPr sz="1000"/>
            </a:lvl7pPr>
            <a:lvl8pPr indent="-292100" lvl="7" marL="3657600">
              <a:spcBef>
                <a:spcPts val="800"/>
              </a:spcBef>
              <a:spcAft>
                <a:spcPts val="0"/>
              </a:spcAft>
              <a:buClr>
                <a:schemeClr val="lt1"/>
              </a:buClr>
              <a:buSzPts val="1000"/>
              <a:buFont typeface="Lato"/>
              <a:buChar char="○"/>
              <a:defRPr sz="1000"/>
            </a:lvl8pPr>
            <a:lvl9pPr indent="-292100" lvl="8" marL="4114800">
              <a:spcBef>
                <a:spcPts val="800"/>
              </a:spcBef>
              <a:spcAft>
                <a:spcPts val="800"/>
              </a:spcAft>
              <a:buClr>
                <a:schemeClr val="lt1"/>
              </a:buClr>
              <a:buSzPts val="1000"/>
              <a:buFont typeface="Lato"/>
              <a:buChar char="■"/>
              <a:defRPr sz="1000"/>
            </a:lvl9pPr>
          </a:lstStyle>
          <a:p/>
        </p:txBody>
      </p:sp>
      <p:sp>
        <p:nvSpPr>
          <p:cNvPr id="436" name="Google Shape;436;p51"/>
          <p:cNvSpPr txBox="1"/>
          <p:nvPr>
            <p:ph idx="8" type="subTitle"/>
          </p:nvPr>
        </p:nvSpPr>
        <p:spPr>
          <a:xfrm>
            <a:off x="6690975" y="1637950"/>
            <a:ext cx="1513500" cy="1494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sz="1000"/>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p:txBody>
      </p:sp>
      <p:sp>
        <p:nvSpPr>
          <p:cNvPr id="437" name="Google Shape;437;p51"/>
          <p:cNvSpPr txBox="1"/>
          <p:nvPr>
            <p:ph idx="9" type="subTitle"/>
          </p:nvPr>
        </p:nvSpPr>
        <p:spPr>
          <a:xfrm>
            <a:off x="276075" y="520738"/>
            <a:ext cx="336000" cy="226500"/>
          </a:xfrm>
          <a:prstGeom prst="rect">
            <a:avLst/>
          </a:prstGeom>
        </p:spPr>
        <p:txBody>
          <a:bodyPr anchorCtr="0" anchor="ctr" bIns="0" lIns="0" spcFirstLastPara="1" rIns="0" wrap="square" tIns="0">
            <a:noAutofit/>
          </a:bodyPr>
          <a:lstStyle>
            <a:lvl1pPr lvl="0">
              <a:lnSpc>
                <a:spcPct val="115000"/>
              </a:lnSpc>
              <a:spcBef>
                <a:spcPts val="0"/>
              </a:spcBef>
              <a:spcAft>
                <a:spcPts val="0"/>
              </a:spcAft>
              <a:buNone/>
              <a:defRPr>
                <a:latin typeface="Playfair Display"/>
                <a:ea typeface="Playfair Display"/>
                <a:cs typeface="Playfair Display"/>
                <a:sym typeface="Playfair Display"/>
              </a:defRPr>
            </a:lvl1pPr>
            <a:lvl2pPr lvl="1">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2pPr>
            <a:lvl3pPr lvl="2">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3pPr>
            <a:lvl4pPr lvl="3">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4pPr>
            <a:lvl5pPr lvl="4">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5pPr>
            <a:lvl6pPr lvl="5">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6pPr>
            <a:lvl7pPr lvl="6">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7pPr>
            <a:lvl8pPr lvl="7">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8pPr>
            <a:lvl9pPr lvl="8">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9pPr>
          </a:lstStyle>
          <a:p/>
        </p:txBody>
      </p:sp>
      <p:sp>
        <p:nvSpPr>
          <p:cNvPr id="438" name="Google Shape;438;p51"/>
          <p:cNvSpPr/>
          <p:nvPr>
            <p:ph idx="13" type="pic"/>
          </p:nvPr>
        </p:nvSpPr>
        <p:spPr>
          <a:xfrm>
            <a:off x="-74" y="3991500"/>
            <a:ext cx="2266200" cy="1152000"/>
          </a:xfrm>
          <a:prstGeom prst="rect">
            <a:avLst/>
          </a:prstGeom>
          <a:noFill/>
          <a:ln>
            <a:noFill/>
          </a:ln>
        </p:spPr>
      </p:sp>
      <p:sp>
        <p:nvSpPr>
          <p:cNvPr id="439" name="Google Shape;439;p5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peakers info">
  <p:cSld name="BLANK_1_1_1_1_3">
    <p:spTree>
      <p:nvGrpSpPr>
        <p:cNvPr id="51" name="Shape 51"/>
        <p:cNvGrpSpPr/>
        <p:nvPr/>
      </p:nvGrpSpPr>
      <p:grpSpPr>
        <a:xfrm>
          <a:off x="0" y="0"/>
          <a:ext cx="0" cy="0"/>
          <a:chOff x="0" y="0"/>
          <a:chExt cx="0" cy="0"/>
        </a:xfrm>
      </p:grpSpPr>
      <p:sp>
        <p:nvSpPr>
          <p:cNvPr id="52" name="Google Shape;52;p6"/>
          <p:cNvSpPr/>
          <p:nvPr/>
        </p:nvSpPr>
        <p:spPr>
          <a:xfrm>
            <a:off x="5461825" y="850"/>
            <a:ext cx="36822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53" name="Google Shape;53;p6"/>
          <p:cNvSpPr txBox="1"/>
          <p:nvPr>
            <p:ph idx="1" type="subTitle"/>
          </p:nvPr>
        </p:nvSpPr>
        <p:spPr>
          <a:xfrm>
            <a:off x="1987875" y="1422801"/>
            <a:ext cx="1578300" cy="4434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54" name="Google Shape;54;p6"/>
          <p:cNvSpPr txBox="1"/>
          <p:nvPr>
            <p:ph idx="2" type="subTitle"/>
          </p:nvPr>
        </p:nvSpPr>
        <p:spPr>
          <a:xfrm>
            <a:off x="1987875" y="1849116"/>
            <a:ext cx="1547700" cy="3222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atin typeface="Playfair Display"/>
                <a:ea typeface="Playfair Display"/>
                <a:cs typeface="Playfair Display"/>
                <a:sym typeface="Playfair Display"/>
              </a:defRPr>
            </a:lvl2pPr>
            <a:lvl3pPr lvl="2">
              <a:spcBef>
                <a:spcPts val="0"/>
              </a:spcBef>
              <a:spcAft>
                <a:spcPts val="0"/>
              </a:spcAft>
              <a:buNone/>
              <a:defRPr sz="1000">
                <a:latin typeface="Playfair Display"/>
                <a:ea typeface="Playfair Display"/>
                <a:cs typeface="Playfair Display"/>
                <a:sym typeface="Playfair Display"/>
              </a:defRPr>
            </a:lvl3pPr>
            <a:lvl4pPr lvl="3">
              <a:spcBef>
                <a:spcPts val="0"/>
              </a:spcBef>
              <a:spcAft>
                <a:spcPts val="0"/>
              </a:spcAft>
              <a:buNone/>
              <a:defRPr sz="1000">
                <a:latin typeface="Playfair Display"/>
                <a:ea typeface="Playfair Display"/>
                <a:cs typeface="Playfair Display"/>
                <a:sym typeface="Playfair Display"/>
              </a:defRPr>
            </a:lvl4pPr>
            <a:lvl5pPr lvl="4">
              <a:spcBef>
                <a:spcPts val="0"/>
              </a:spcBef>
              <a:spcAft>
                <a:spcPts val="0"/>
              </a:spcAft>
              <a:buNone/>
              <a:defRPr sz="1000">
                <a:latin typeface="Playfair Display"/>
                <a:ea typeface="Playfair Display"/>
                <a:cs typeface="Playfair Display"/>
                <a:sym typeface="Playfair Display"/>
              </a:defRPr>
            </a:lvl5pPr>
            <a:lvl6pPr lvl="5">
              <a:spcBef>
                <a:spcPts val="0"/>
              </a:spcBef>
              <a:spcAft>
                <a:spcPts val="0"/>
              </a:spcAft>
              <a:buNone/>
              <a:defRPr sz="1000">
                <a:latin typeface="Playfair Display"/>
                <a:ea typeface="Playfair Display"/>
                <a:cs typeface="Playfair Display"/>
                <a:sym typeface="Playfair Display"/>
              </a:defRPr>
            </a:lvl6pPr>
            <a:lvl7pPr lvl="6">
              <a:spcBef>
                <a:spcPts val="0"/>
              </a:spcBef>
              <a:spcAft>
                <a:spcPts val="0"/>
              </a:spcAft>
              <a:buNone/>
              <a:defRPr sz="1000">
                <a:latin typeface="Playfair Display"/>
                <a:ea typeface="Playfair Display"/>
                <a:cs typeface="Playfair Display"/>
                <a:sym typeface="Playfair Display"/>
              </a:defRPr>
            </a:lvl7pPr>
            <a:lvl8pPr lvl="7">
              <a:spcBef>
                <a:spcPts val="0"/>
              </a:spcBef>
              <a:spcAft>
                <a:spcPts val="0"/>
              </a:spcAft>
              <a:buNone/>
              <a:defRPr sz="1000">
                <a:latin typeface="Playfair Display"/>
                <a:ea typeface="Playfair Display"/>
                <a:cs typeface="Playfair Display"/>
                <a:sym typeface="Playfair Display"/>
              </a:defRPr>
            </a:lvl8pPr>
            <a:lvl9pPr lvl="8">
              <a:spcBef>
                <a:spcPts val="0"/>
              </a:spcBef>
              <a:spcAft>
                <a:spcPts val="0"/>
              </a:spcAft>
              <a:buNone/>
              <a:defRPr sz="1000">
                <a:latin typeface="Playfair Display"/>
                <a:ea typeface="Playfair Display"/>
                <a:cs typeface="Playfair Display"/>
                <a:sym typeface="Playfair Display"/>
              </a:defRPr>
            </a:lvl9pPr>
          </a:lstStyle>
          <a:p/>
        </p:txBody>
      </p:sp>
      <p:sp>
        <p:nvSpPr>
          <p:cNvPr id="55" name="Google Shape;55;p6"/>
          <p:cNvSpPr/>
          <p:nvPr>
            <p:ph idx="3" type="pic"/>
          </p:nvPr>
        </p:nvSpPr>
        <p:spPr>
          <a:xfrm>
            <a:off x="-50" y="1424175"/>
            <a:ext cx="1838100" cy="3267000"/>
          </a:xfrm>
          <a:prstGeom prst="rect">
            <a:avLst/>
          </a:prstGeom>
          <a:noFill/>
          <a:ln>
            <a:noFill/>
          </a:ln>
        </p:spPr>
      </p:sp>
      <p:sp>
        <p:nvSpPr>
          <p:cNvPr id="56" name="Google Shape;56;p6"/>
          <p:cNvSpPr/>
          <p:nvPr>
            <p:ph idx="4" type="pic"/>
          </p:nvPr>
        </p:nvSpPr>
        <p:spPr>
          <a:xfrm>
            <a:off x="4527160" y="1424175"/>
            <a:ext cx="1838100" cy="3267000"/>
          </a:xfrm>
          <a:prstGeom prst="rect">
            <a:avLst/>
          </a:prstGeom>
          <a:noFill/>
          <a:ln>
            <a:noFill/>
          </a:ln>
        </p:spPr>
      </p:sp>
      <p:sp>
        <p:nvSpPr>
          <p:cNvPr id="57" name="Google Shape;57;p6"/>
          <p:cNvSpPr txBox="1"/>
          <p:nvPr>
            <p:ph idx="5" type="subTitle"/>
          </p:nvPr>
        </p:nvSpPr>
        <p:spPr>
          <a:xfrm>
            <a:off x="6525486" y="1422801"/>
            <a:ext cx="1578300" cy="4434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58" name="Google Shape;58;p6"/>
          <p:cNvSpPr txBox="1"/>
          <p:nvPr>
            <p:ph idx="6" type="subTitle"/>
          </p:nvPr>
        </p:nvSpPr>
        <p:spPr>
          <a:xfrm>
            <a:off x="6525486" y="1849116"/>
            <a:ext cx="1547700" cy="3222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atin typeface="Playfair Display"/>
                <a:ea typeface="Playfair Display"/>
                <a:cs typeface="Playfair Display"/>
                <a:sym typeface="Playfair Display"/>
              </a:defRPr>
            </a:lvl2pPr>
            <a:lvl3pPr lvl="2">
              <a:spcBef>
                <a:spcPts val="0"/>
              </a:spcBef>
              <a:spcAft>
                <a:spcPts val="0"/>
              </a:spcAft>
              <a:buNone/>
              <a:defRPr sz="1000">
                <a:latin typeface="Playfair Display"/>
                <a:ea typeface="Playfair Display"/>
                <a:cs typeface="Playfair Display"/>
                <a:sym typeface="Playfair Display"/>
              </a:defRPr>
            </a:lvl3pPr>
            <a:lvl4pPr lvl="3">
              <a:spcBef>
                <a:spcPts val="0"/>
              </a:spcBef>
              <a:spcAft>
                <a:spcPts val="0"/>
              </a:spcAft>
              <a:buNone/>
              <a:defRPr sz="1000">
                <a:latin typeface="Playfair Display"/>
                <a:ea typeface="Playfair Display"/>
                <a:cs typeface="Playfair Display"/>
                <a:sym typeface="Playfair Display"/>
              </a:defRPr>
            </a:lvl4pPr>
            <a:lvl5pPr lvl="4">
              <a:spcBef>
                <a:spcPts val="0"/>
              </a:spcBef>
              <a:spcAft>
                <a:spcPts val="0"/>
              </a:spcAft>
              <a:buNone/>
              <a:defRPr sz="1000">
                <a:latin typeface="Playfair Display"/>
                <a:ea typeface="Playfair Display"/>
                <a:cs typeface="Playfair Display"/>
                <a:sym typeface="Playfair Display"/>
              </a:defRPr>
            </a:lvl5pPr>
            <a:lvl6pPr lvl="5">
              <a:spcBef>
                <a:spcPts val="0"/>
              </a:spcBef>
              <a:spcAft>
                <a:spcPts val="0"/>
              </a:spcAft>
              <a:buNone/>
              <a:defRPr sz="1000">
                <a:latin typeface="Playfair Display"/>
                <a:ea typeface="Playfair Display"/>
                <a:cs typeface="Playfair Display"/>
                <a:sym typeface="Playfair Display"/>
              </a:defRPr>
            </a:lvl6pPr>
            <a:lvl7pPr lvl="6">
              <a:spcBef>
                <a:spcPts val="0"/>
              </a:spcBef>
              <a:spcAft>
                <a:spcPts val="0"/>
              </a:spcAft>
              <a:buNone/>
              <a:defRPr sz="1000">
                <a:latin typeface="Playfair Display"/>
                <a:ea typeface="Playfair Display"/>
                <a:cs typeface="Playfair Display"/>
                <a:sym typeface="Playfair Display"/>
              </a:defRPr>
            </a:lvl7pPr>
            <a:lvl8pPr lvl="7">
              <a:spcBef>
                <a:spcPts val="0"/>
              </a:spcBef>
              <a:spcAft>
                <a:spcPts val="0"/>
              </a:spcAft>
              <a:buNone/>
              <a:defRPr sz="1000">
                <a:latin typeface="Playfair Display"/>
                <a:ea typeface="Playfair Display"/>
                <a:cs typeface="Playfair Display"/>
                <a:sym typeface="Playfair Display"/>
              </a:defRPr>
            </a:lvl8pPr>
            <a:lvl9pPr lvl="8">
              <a:spcBef>
                <a:spcPts val="0"/>
              </a:spcBef>
              <a:spcAft>
                <a:spcPts val="0"/>
              </a:spcAft>
              <a:buNone/>
              <a:defRPr sz="1000">
                <a:latin typeface="Playfair Display"/>
                <a:ea typeface="Playfair Display"/>
                <a:cs typeface="Playfair Display"/>
                <a:sym typeface="Playfair Display"/>
              </a:defRPr>
            </a:lvl9pPr>
          </a:lstStyle>
          <a:p/>
        </p:txBody>
      </p:sp>
      <p:sp>
        <p:nvSpPr>
          <p:cNvPr id="59" name="Google Shape;59;p6"/>
          <p:cNvSpPr txBox="1"/>
          <p:nvPr>
            <p:ph type="title"/>
          </p:nvPr>
        </p:nvSpPr>
        <p:spPr>
          <a:xfrm>
            <a:off x="276075" y="457200"/>
            <a:ext cx="4248900" cy="7614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60" name="Google Shape;60;p6"/>
          <p:cNvSpPr txBox="1"/>
          <p:nvPr>
            <p:ph idx="7"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61" name="Google Shape;61;p6"/>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62" name="Google Shape;62;p6"/>
          <p:cNvSpPr txBox="1"/>
          <p:nvPr>
            <p:ph idx="8" type="body"/>
          </p:nvPr>
        </p:nvSpPr>
        <p:spPr>
          <a:xfrm>
            <a:off x="1987875" y="3545425"/>
            <a:ext cx="1755000" cy="821400"/>
          </a:xfrm>
          <a:prstGeom prst="rect">
            <a:avLst/>
          </a:prstGeom>
        </p:spPr>
        <p:txBody>
          <a:bodyPr anchorCtr="0" anchor="b" bIns="0" lIns="0" spcFirstLastPara="1" rIns="0" wrap="square" tIns="0">
            <a:noAutofit/>
          </a:bodyPr>
          <a:lstStyle>
            <a:lvl1pPr indent="-292100" lvl="0" marL="4572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1pPr>
            <a:lvl2pPr indent="-292100" lvl="1" marL="9144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2pPr>
            <a:lvl3pPr indent="-292100" lvl="2" marL="13716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3pPr>
            <a:lvl4pPr indent="-292100" lvl="3" marL="18288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4pPr>
            <a:lvl5pPr indent="-292100" lvl="4" marL="22860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5pPr>
            <a:lvl6pPr indent="-292100" lvl="5" marL="27432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6pPr>
            <a:lvl7pPr indent="-292100" lvl="6" marL="32004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7pPr>
            <a:lvl8pPr indent="-292100" lvl="7" marL="36576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8pPr>
            <a:lvl9pPr indent="-292100" lvl="8" marL="41148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9pPr>
          </a:lstStyle>
          <a:p/>
        </p:txBody>
      </p:sp>
      <p:sp>
        <p:nvSpPr>
          <p:cNvPr id="63" name="Google Shape;63;p6"/>
          <p:cNvSpPr txBox="1"/>
          <p:nvPr>
            <p:ph idx="9" type="body"/>
          </p:nvPr>
        </p:nvSpPr>
        <p:spPr>
          <a:xfrm>
            <a:off x="6536675" y="3545425"/>
            <a:ext cx="1699800" cy="821400"/>
          </a:xfrm>
          <a:prstGeom prst="rect">
            <a:avLst/>
          </a:prstGeom>
        </p:spPr>
        <p:txBody>
          <a:bodyPr anchorCtr="0" anchor="b" bIns="0" lIns="0" spcFirstLastPara="1" rIns="0" wrap="square" tIns="0">
            <a:noAutofit/>
          </a:bodyPr>
          <a:lstStyle>
            <a:lvl1pPr indent="-292100" lvl="0" marL="4572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1pPr>
            <a:lvl2pPr indent="-292100" lvl="1" marL="9144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2pPr>
            <a:lvl3pPr indent="-292100" lvl="2" marL="13716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3pPr>
            <a:lvl4pPr indent="-292100" lvl="3" marL="18288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4pPr>
            <a:lvl5pPr indent="-292100" lvl="4" marL="22860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5pPr>
            <a:lvl6pPr indent="-292100" lvl="5" marL="27432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6pPr>
            <a:lvl7pPr indent="-292100" lvl="6" marL="32004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7pPr>
            <a:lvl8pPr indent="-292100" lvl="7" marL="36576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8pPr>
            <a:lvl9pPr indent="-292100" lvl="8" marL="4114800">
              <a:spcBef>
                <a:spcPts val="0"/>
              </a:spcBef>
              <a:spcAft>
                <a:spcPts val="0"/>
              </a:spcAft>
              <a:buClr>
                <a:schemeClr val="lt1"/>
              </a:buClr>
              <a:buSzPts val="1000"/>
              <a:buFont typeface="Playfair Display"/>
              <a:buChar char="■"/>
              <a:defRPr sz="1000">
                <a:latin typeface="Playfair Display"/>
                <a:ea typeface="Playfair Display"/>
                <a:cs typeface="Playfair Display"/>
                <a:sym typeface="Playfair Display"/>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display 2">
  <p:cSld name="CUSTOM_1_1">
    <p:spTree>
      <p:nvGrpSpPr>
        <p:cNvPr id="440" name="Shape 440"/>
        <p:cNvGrpSpPr/>
        <p:nvPr/>
      </p:nvGrpSpPr>
      <p:grpSpPr>
        <a:xfrm>
          <a:off x="0" y="0"/>
          <a:ext cx="0" cy="0"/>
          <a:chOff x="0" y="0"/>
          <a:chExt cx="0" cy="0"/>
        </a:xfrm>
      </p:grpSpPr>
      <p:sp>
        <p:nvSpPr>
          <p:cNvPr id="441" name="Google Shape;441;p52"/>
          <p:cNvSpPr txBox="1"/>
          <p:nvPr/>
        </p:nvSpPr>
        <p:spPr>
          <a:xfrm>
            <a:off x="8656458" y="4815950"/>
            <a:ext cx="336000" cy="1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sz="800">
                <a:latin typeface="Lato"/>
                <a:ea typeface="Lato"/>
                <a:cs typeface="Lato"/>
                <a:sym typeface="Lato"/>
              </a:rPr>
              <a:t>‹#›</a:t>
            </a:fld>
            <a:endParaRPr sz="800">
              <a:latin typeface="Lato"/>
              <a:ea typeface="Lato"/>
              <a:cs typeface="Lato"/>
              <a:sym typeface="Lato"/>
            </a:endParaRPr>
          </a:p>
        </p:txBody>
      </p:sp>
      <p:sp>
        <p:nvSpPr>
          <p:cNvPr id="442" name="Google Shape;442;p52"/>
          <p:cNvSpPr txBox="1"/>
          <p:nvPr>
            <p:ph type="title"/>
          </p:nvPr>
        </p:nvSpPr>
        <p:spPr>
          <a:xfrm>
            <a:off x="837250" y="457200"/>
            <a:ext cx="6885600" cy="3879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443" name="Google Shape;443;p52"/>
          <p:cNvSpPr txBox="1"/>
          <p:nvPr>
            <p:ph idx="1" type="subTitle"/>
          </p:nvPr>
        </p:nvSpPr>
        <p:spPr>
          <a:xfrm>
            <a:off x="276075" y="1194000"/>
            <a:ext cx="4992600" cy="5340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a:latin typeface="Playfair Display Medium"/>
                <a:ea typeface="Playfair Display Medium"/>
                <a:cs typeface="Playfair Display Medium"/>
                <a:sym typeface="Playfair Display Medium"/>
              </a:defRPr>
            </a:lvl1pPr>
            <a:lvl2pPr lvl="1">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2pPr>
            <a:lvl3pPr lvl="2">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3pPr>
            <a:lvl4pPr lvl="3">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4pPr>
            <a:lvl5pPr lvl="4">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5pPr>
            <a:lvl6pPr lvl="5">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6pPr>
            <a:lvl7pPr lvl="6">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7pPr>
            <a:lvl8pPr lvl="7">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8pPr>
            <a:lvl9pPr lvl="8">
              <a:lnSpc>
                <a:spcPct val="115000"/>
              </a:lnSpc>
              <a:spcBef>
                <a:spcPts val="0"/>
              </a:spcBef>
              <a:spcAft>
                <a:spcPts val="0"/>
              </a:spcAft>
              <a:buSzPts val="1400"/>
              <a:buFont typeface="Playfair Display Medium"/>
              <a:buNone/>
              <a:defRPr>
                <a:latin typeface="Playfair Display Medium"/>
                <a:ea typeface="Playfair Display Medium"/>
                <a:cs typeface="Playfair Display Medium"/>
                <a:sym typeface="Playfair Display Medium"/>
              </a:defRPr>
            </a:lvl9pPr>
          </a:lstStyle>
          <a:p/>
        </p:txBody>
      </p:sp>
      <p:sp>
        <p:nvSpPr>
          <p:cNvPr id="444" name="Google Shape;444;p52"/>
          <p:cNvSpPr txBox="1"/>
          <p:nvPr>
            <p:ph idx="2" type="subTitle"/>
          </p:nvPr>
        </p:nvSpPr>
        <p:spPr>
          <a:xfrm>
            <a:off x="276075" y="520738"/>
            <a:ext cx="336000" cy="226500"/>
          </a:xfrm>
          <a:prstGeom prst="rect">
            <a:avLst/>
          </a:prstGeom>
        </p:spPr>
        <p:txBody>
          <a:bodyPr anchorCtr="0" anchor="ctr" bIns="0" lIns="0" spcFirstLastPara="1" rIns="0" wrap="square" tIns="0">
            <a:noAutofit/>
          </a:bodyPr>
          <a:lstStyle>
            <a:lvl1pPr lvl="0">
              <a:lnSpc>
                <a:spcPct val="115000"/>
              </a:lnSpc>
              <a:spcBef>
                <a:spcPts val="0"/>
              </a:spcBef>
              <a:spcAft>
                <a:spcPts val="0"/>
              </a:spcAft>
              <a:buNone/>
              <a:defRPr>
                <a:latin typeface="Playfair Display"/>
                <a:ea typeface="Playfair Display"/>
                <a:cs typeface="Playfair Display"/>
                <a:sym typeface="Playfair Display"/>
              </a:defRPr>
            </a:lvl1pPr>
            <a:lvl2pPr lvl="1">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2pPr>
            <a:lvl3pPr lvl="2">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3pPr>
            <a:lvl4pPr lvl="3">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4pPr>
            <a:lvl5pPr lvl="4">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5pPr>
            <a:lvl6pPr lvl="5">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6pPr>
            <a:lvl7pPr lvl="6">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7pPr>
            <a:lvl8pPr lvl="7">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8pPr>
            <a:lvl9pPr lvl="8">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9pPr>
          </a:lstStyle>
          <a:p/>
        </p:txBody>
      </p:sp>
      <p:sp>
        <p:nvSpPr>
          <p:cNvPr id="445" name="Google Shape;445;p52"/>
          <p:cNvSpPr txBox="1"/>
          <p:nvPr>
            <p:ph idx="3"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446" name="Google Shape;446;p52"/>
          <p:cNvSpPr txBox="1"/>
          <p:nvPr>
            <p:ph idx="4" type="body"/>
          </p:nvPr>
        </p:nvSpPr>
        <p:spPr>
          <a:xfrm>
            <a:off x="276075" y="4018238"/>
            <a:ext cx="2463300" cy="6885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800"/>
              </a:spcBef>
              <a:spcAft>
                <a:spcPts val="0"/>
              </a:spcAft>
              <a:buClr>
                <a:schemeClr val="lt1"/>
              </a:buClr>
              <a:buSzPts val="1000"/>
              <a:buFont typeface="Lato"/>
              <a:buChar char="○"/>
              <a:defRPr sz="1000"/>
            </a:lvl2pPr>
            <a:lvl3pPr indent="-292100" lvl="2" marL="1371600">
              <a:spcBef>
                <a:spcPts val="800"/>
              </a:spcBef>
              <a:spcAft>
                <a:spcPts val="0"/>
              </a:spcAft>
              <a:buClr>
                <a:schemeClr val="lt1"/>
              </a:buClr>
              <a:buSzPts val="1000"/>
              <a:buFont typeface="Lato"/>
              <a:buChar char="■"/>
              <a:defRPr sz="1000"/>
            </a:lvl3pPr>
            <a:lvl4pPr indent="-292100" lvl="3" marL="1828800">
              <a:spcBef>
                <a:spcPts val="800"/>
              </a:spcBef>
              <a:spcAft>
                <a:spcPts val="0"/>
              </a:spcAft>
              <a:buClr>
                <a:schemeClr val="lt1"/>
              </a:buClr>
              <a:buSzPts val="1000"/>
              <a:buFont typeface="Lato"/>
              <a:buChar char="●"/>
              <a:defRPr sz="1000"/>
            </a:lvl4pPr>
            <a:lvl5pPr indent="-292100" lvl="4" marL="2286000">
              <a:spcBef>
                <a:spcPts val="800"/>
              </a:spcBef>
              <a:spcAft>
                <a:spcPts val="0"/>
              </a:spcAft>
              <a:buClr>
                <a:schemeClr val="lt1"/>
              </a:buClr>
              <a:buSzPts val="1000"/>
              <a:buFont typeface="Lato"/>
              <a:buChar char="○"/>
              <a:defRPr sz="1000"/>
            </a:lvl5pPr>
            <a:lvl6pPr indent="-292100" lvl="5" marL="2743200">
              <a:spcBef>
                <a:spcPts val="800"/>
              </a:spcBef>
              <a:spcAft>
                <a:spcPts val="0"/>
              </a:spcAft>
              <a:buClr>
                <a:schemeClr val="lt1"/>
              </a:buClr>
              <a:buSzPts val="1000"/>
              <a:buFont typeface="Lato"/>
              <a:buChar char="■"/>
              <a:defRPr sz="1000"/>
            </a:lvl6pPr>
            <a:lvl7pPr indent="-292100" lvl="6" marL="3200400">
              <a:spcBef>
                <a:spcPts val="800"/>
              </a:spcBef>
              <a:spcAft>
                <a:spcPts val="0"/>
              </a:spcAft>
              <a:buClr>
                <a:schemeClr val="lt1"/>
              </a:buClr>
              <a:buSzPts val="1000"/>
              <a:buFont typeface="Lato"/>
              <a:buChar char="●"/>
              <a:defRPr sz="1000"/>
            </a:lvl7pPr>
            <a:lvl8pPr indent="-292100" lvl="7" marL="3657600">
              <a:spcBef>
                <a:spcPts val="800"/>
              </a:spcBef>
              <a:spcAft>
                <a:spcPts val="0"/>
              </a:spcAft>
              <a:buClr>
                <a:schemeClr val="lt1"/>
              </a:buClr>
              <a:buSzPts val="1000"/>
              <a:buFont typeface="Lato"/>
              <a:buChar char="○"/>
              <a:defRPr sz="1000"/>
            </a:lvl8pPr>
            <a:lvl9pPr indent="-292100" lvl="8" marL="4114800">
              <a:spcBef>
                <a:spcPts val="800"/>
              </a:spcBef>
              <a:spcAft>
                <a:spcPts val="800"/>
              </a:spcAft>
              <a:buClr>
                <a:schemeClr val="lt1"/>
              </a:buClr>
              <a:buSzPts val="1000"/>
              <a:buFont typeface="Lato"/>
              <a:buChar char="■"/>
              <a:defRPr sz="1000"/>
            </a:lvl9pPr>
          </a:lstStyle>
          <a:p/>
        </p:txBody>
      </p:sp>
      <p:sp>
        <p:nvSpPr>
          <p:cNvPr id="447" name="Google Shape;447;p52"/>
          <p:cNvSpPr txBox="1"/>
          <p:nvPr>
            <p:ph idx="5" type="subTitle"/>
          </p:nvPr>
        </p:nvSpPr>
        <p:spPr>
          <a:xfrm>
            <a:off x="276075" y="3759625"/>
            <a:ext cx="2463300" cy="1494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sz="1000"/>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p:txBody>
      </p:sp>
      <p:sp>
        <p:nvSpPr>
          <p:cNvPr id="448" name="Google Shape;448;p52"/>
          <p:cNvSpPr txBox="1"/>
          <p:nvPr>
            <p:ph idx="6" type="body"/>
          </p:nvPr>
        </p:nvSpPr>
        <p:spPr>
          <a:xfrm>
            <a:off x="3074775" y="4018238"/>
            <a:ext cx="2463300" cy="6885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800"/>
              </a:spcBef>
              <a:spcAft>
                <a:spcPts val="0"/>
              </a:spcAft>
              <a:buClr>
                <a:schemeClr val="lt1"/>
              </a:buClr>
              <a:buSzPts val="1000"/>
              <a:buFont typeface="Lato"/>
              <a:buChar char="○"/>
              <a:defRPr sz="1000"/>
            </a:lvl2pPr>
            <a:lvl3pPr indent="-292100" lvl="2" marL="1371600">
              <a:spcBef>
                <a:spcPts val="800"/>
              </a:spcBef>
              <a:spcAft>
                <a:spcPts val="0"/>
              </a:spcAft>
              <a:buClr>
                <a:schemeClr val="lt1"/>
              </a:buClr>
              <a:buSzPts val="1000"/>
              <a:buFont typeface="Lato"/>
              <a:buChar char="■"/>
              <a:defRPr sz="1000"/>
            </a:lvl3pPr>
            <a:lvl4pPr indent="-292100" lvl="3" marL="1828800">
              <a:spcBef>
                <a:spcPts val="800"/>
              </a:spcBef>
              <a:spcAft>
                <a:spcPts val="0"/>
              </a:spcAft>
              <a:buClr>
                <a:schemeClr val="lt1"/>
              </a:buClr>
              <a:buSzPts val="1000"/>
              <a:buFont typeface="Lato"/>
              <a:buChar char="●"/>
              <a:defRPr sz="1000"/>
            </a:lvl4pPr>
            <a:lvl5pPr indent="-292100" lvl="4" marL="2286000">
              <a:spcBef>
                <a:spcPts val="800"/>
              </a:spcBef>
              <a:spcAft>
                <a:spcPts val="0"/>
              </a:spcAft>
              <a:buClr>
                <a:schemeClr val="lt1"/>
              </a:buClr>
              <a:buSzPts val="1000"/>
              <a:buFont typeface="Lato"/>
              <a:buChar char="○"/>
              <a:defRPr sz="1000"/>
            </a:lvl5pPr>
            <a:lvl6pPr indent="-292100" lvl="5" marL="2743200">
              <a:spcBef>
                <a:spcPts val="800"/>
              </a:spcBef>
              <a:spcAft>
                <a:spcPts val="0"/>
              </a:spcAft>
              <a:buClr>
                <a:schemeClr val="lt1"/>
              </a:buClr>
              <a:buSzPts val="1000"/>
              <a:buFont typeface="Lato"/>
              <a:buChar char="■"/>
              <a:defRPr sz="1000"/>
            </a:lvl6pPr>
            <a:lvl7pPr indent="-292100" lvl="6" marL="3200400">
              <a:spcBef>
                <a:spcPts val="800"/>
              </a:spcBef>
              <a:spcAft>
                <a:spcPts val="0"/>
              </a:spcAft>
              <a:buClr>
                <a:schemeClr val="lt1"/>
              </a:buClr>
              <a:buSzPts val="1000"/>
              <a:buFont typeface="Lato"/>
              <a:buChar char="●"/>
              <a:defRPr sz="1000"/>
            </a:lvl7pPr>
            <a:lvl8pPr indent="-292100" lvl="7" marL="3657600">
              <a:spcBef>
                <a:spcPts val="800"/>
              </a:spcBef>
              <a:spcAft>
                <a:spcPts val="0"/>
              </a:spcAft>
              <a:buClr>
                <a:schemeClr val="lt1"/>
              </a:buClr>
              <a:buSzPts val="1000"/>
              <a:buFont typeface="Lato"/>
              <a:buChar char="○"/>
              <a:defRPr sz="1000"/>
            </a:lvl8pPr>
            <a:lvl9pPr indent="-292100" lvl="8" marL="4114800">
              <a:spcBef>
                <a:spcPts val="800"/>
              </a:spcBef>
              <a:spcAft>
                <a:spcPts val="800"/>
              </a:spcAft>
              <a:buClr>
                <a:schemeClr val="lt1"/>
              </a:buClr>
              <a:buSzPts val="1000"/>
              <a:buFont typeface="Lato"/>
              <a:buChar char="■"/>
              <a:defRPr sz="1000"/>
            </a:lvl9pPr>
          </a:lstStyle>
          <a:p/>
        </p:txBody>
      </p:sp>
      <p:sp>
        <p:nvSpPr>
          <p:cNvPr id="449" name="Google Shape;449;p52"/>
          <p:cNvSpPr txBox="1"/>
          <p:nvPr>
            <p:ph idx="7" type="subTitle"/>
          </p:nvPr>
        </p:nvSpPr>
        <p:spPr>
          <a:xfrm>
            <a:off x="3074775" y="3759625"/>
            <a:ext cx="2463300" cy="1494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sz="1000"/>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p:txBody>
      </p:sp>
      <p:sp>
        <p:nvSpPr>
          <p:cNvPr id="450" name="Google Shape;450;p52"/>
          <p:cNvSpPr txBox="1"/>
          <p:nvPr>
            <p:ph idx="8" type="body"/>
          </p:nvPr>
        </p:nvSpPr>
        <p:spPr>
          <a:xfrm>
            <a:off x="5873475" y="4018238"/>
            <a:ext cx="2463300" cy="6885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800"/>
              </a:spcBef>
              <a:spcAft>
                <a:spcPts val="0"/>
              </a:spcAft>
              <a:buClr>
                <a:schemeClr val="lt1"/>
              </a:buClr>
              <a:buSzPts val="1000"/>
              <a:buFont typeface="Lato"/>
              <a:buChar char="○"/>
              <a:defRPr sz="1000"/>
            </a:lvl2pPr>
            <a:lvl3pPr indent="-292100" lvl="2" marL="1371600">
              <a:spcBef>
                <a:spcPts val="800"/>
              </a:spcBef>
              <a:spcAft>
                <a:spcPts val="0"/>
              </a:spcAft>
              <a:buClr>
                <a:schemeClr val="lt1"/>
              </a:buClr>
              <a:buSzPts val="1000"/>
              <a:buFont typeface="Lato"/>
              <a:buChar char="■"/>
              <a:defRPr sz="1000"/>
            </a:lvl3pPr>
            <a:lvl4pPr indent="-292100" lvl="3" marL="1828800">
              <a:spcBef>
                <a:spcPts val="800"/>
              </a:spcBef>
              <a:spcAft>
                <a:spcPts val="0"/>
              </a:spcAft>
              <a:buClr>
                <a:schemeClr val="lt1"/>
              </a:buClr>
              <a:buSzPts val="1000"/>
              <a:buFont typeface="Lato"/>
              <a:buChar char="●"/>
              <a:defRPr sz="1000"/>
            </a:lvl4pPr>
            <a:lvl5pPr indent="-292100" lvl="4" marL="2286000">
              <a:spcBef>
                <a:spcPts val="800"/>
              </a:spcBef>
              <a:spcAft>
                <a:spcPts val="0"/>
              </a:spcAft>
              <a:buClr>
                <a:schemeClr val="lt1"/>
              </a:buClr>
              <a:buSzPts val="1000"/>
              <a:buFont typeface="Lato"/>
              <a:buChar char="○"/>
              <a:defRPr sz="1000"/>
            </a:lvl5pPr>
            <a:lvl6pPr indent="-292100" lvl="5" marL="2743200">
              <a:spcBef>
                <a:spcPts val="800"/>
              </a:spcBef>
              <a:spcAft>
                <a:spcPts val="0"/>
              </a:spcAft>
              <a:buClr>
                <a:schemeClr val="lt1"/>
              </a:buClr>
              <a:buSzPts val="1000"/>
              <a:buFont typeface="Lato"/>
              <a:buChar char="■"/>
              <a:defRPr sz="1000"/>
            </a:lvl6pPr>
            <a:lvl7pPr indent="-292100" lvl="6" marL="3200400">
              <a:spcBef>
                <a:spcPts val="800"/>
              </a:spcBef>
              <a:spcAft>
                <a:spcPts val="0"/>
              </a:spcAft>
              <a:buClr>
                <a:schemeClr val="lt1"/>
              </a:buClr>
              <a:buSzPts val="1000"/>
              <a:buFont typeface="Lato"/>
              <a:buChar char="●"/>
              <a:defRPr sz="1000"/>
            </a:lvl7pPr>
            <a:lvl8pPr indent="-292100" lvl="7" marL="3657600">
              <a:spcBef>
                <a:spcPts val="800"/>
              </a:spcBef>
              <a:spcAft>
                <a:spcPts val="0"/>
              </a:spcAft>
              <a:buClr>
                <a:schemeClr val="lt1"/>
              </a:buClr>
              <a:buSzPts val="1000"/>
              <a:buFont typeface="Lato"/>
              <a:buChar char="○"/>
              <a:defRPr sz="1000"/>
            </a:lvl8pPr>
            <a:lvl9pPr indent="-292100" lvl="8" marL="4114800">
              <a:spcBef>
                <a:spcPts val="800"/>
              </a:spcBef>
              <a:spcAft>
                <a:spcPts val="800"/>
              </a:spcAft>
              <a:buClr>
                <a:schemeClr val="lt1"/>
              </a:buClr>
              <a:buSzPts val="1000"/>
              <a:buFont typeface="Lato"/>
              <a:buChar char="■"/>
              <a:defRPr sz="1000"/>
            </a:lvl9pPr>
          </a:lstStyle>
          <a:p/>
        </p:txBody>
      </p:sp>
      <p:sp>
        <p:nvSpPr>
          <p:cNvPr id="451" name="Google Shape;451;p52"/>
          <p:cNvSpPr txBox="1"/>
          <p:nvPr>
            <p:ph idx="9" type="subTitle"/>
          </p:nvPr>
        </p:nvSpPr>
        <p:spPr>
          <a:xfrm>
            <a:off x="5873475" y="3759625"/>
            <a:ext cx="2463300" cy="149400"/>
          </a:xfrm>
          <a:prstGeom prst="rect">
            <a:avLst/>
          </a:prstGeom>
        </p:spPr>
        <p:txBody>
          <a:bodyPr anchorCtr="0" anchor="t" bIns="0" lIns="0" spcFirstLastPara="1" rIns="0" wrap="square" tIns="0">
            <a:noAutofit/>
          </a:bodyPr>
          <a:lstStyle>
            <a:lvl1pPr lvl="0">
              <a:lnSpc>
                <a:spcPct val="115000"/>
              </a:lnSpc>
              <a:spcBef>
                <a:spcPts val="0"/>
              </a:spcBef>
              <a:spcAft>
                <a:spcPts val="0"/>
              </a:spcAft>
              <a:buNone/>
              <a:defRPr sz="1000"/>
            </a:lvl1pPr>
            <a:lvl2pPr lvl="1">
              <a:lnSpc>
                <a:spcPct val="115000"/>
              </a:lnSpc>
              <a:spcBef>
                <a:spcPts val="0"/>
              </a:spcBef>
              <a:spcAft>
                <a:spcPts val="0"/>
              </a:spcAft>
              <a:buSzPts val="1000"/>
              <a:buNone/>
              <a:defRPr sz="1000"/>
            </a:lvl2pPr>
            <a:lvl3pPr lvl="2">
              <a:lnSpc>
                <a:spcPct val="115000"/>
              </a:lnSpc>
              <a:spcBef>
                <a:spcPts val="0"/>
              </a:spcBef>
              <a:spcAft>
                <a:spcPts val="0"/>
              </a:spcAft>
              <a:buSzPts val="1000"/>
              <a:buNone/>
              <a:defRPr sz="1000"/>
            </a:lvl3pPr>
            <a:lvl4pPr lvl="3">
              <a:lnSpc>
                <a:spcPct val="115000"/>
              </a:lnSpc>
              <a:spcBef>
                <a:spcPts val="0"/>
              </a:spcBef>
              <a:spcAft>
                <a:spcPts val="0"/>
              </a:spcAft>
              <a:buSzPts val="1000"/>
              <a:buNone/>
              <a:defRPr sz="1000"/>
            </a:lvl4pPr>
            <a:lvl5pPr lvl="4">
              <a:lnSpc>
                <a:spcPct val="115000"/>
              </a:lnSpc>
              <a:spcBef>
                <a:spcPts val="0"/>
              </a:spcBef>
              <a:spcAft>
                <a:spcPts val="0"/>
              </a:spcAft>
              <a:buSzPts val="1000"/>
              <a:buNone/>
              <a:defRPr sz="1000"/>
            </a:lvl5pPr>
            <a:lvl6pPr lvl="5">
              <a:lnSpc>
                <a:spcPct val="115000"/>
              </a:lnSpc>
              <a:spcBef>
                <a:spcPts val="0"/>
              </a:spcBef>
              <a:spcAft>
                <a:spcPts val="0"/>
              </a:spcAft>
              <a:buSzPts val="1000"/>
              <a:buNone/>
              <a:defRPr sz="1000"/>
            </a:lvl6pPr>
            <a:lvl7pPr lvl="6">
              <a:lnSpc>
                <a:spcPct val="115000"/>
              </a:lnSpc>
              <a:spcBef>
                <a:spcPts val="0"/>
              </a:spcBef>
              <a:spcAft>
                <a:spcPts val="0"/>
              </a:spcAft>
              <a:buSzPts val="1000"/>
              <a:buNone/>
              <a:defRPr sz="1000"/>
            </a:lvl7pPr>
            <a:lvl8pPr lvl="7">
              <a:lnSpc>
                <a:spcPct val="115000"/>
              </a:lnSpc>
              <a:spcBef>
                <a:spcPts val="0"/>
              </a:spcBef>
              <a:spcAft>
                <a:spcPts val="0"/>
              </a:spcAft>
              <a:buSzPts val="1000"/>
              <a:buNone/>
              <a:defRPr sz="1000"/>
            </a:lvl8pPr>
            <a:lvl9pPr lvl="8">
              <a:lnSpc>
                <a:spcPct val="115000"/>
              </a:lnSpc>
              <a:spcBef>
                <a:spcPts val="0"/>
              </a:spcBef>
              <a:spcAft>
                <a:spcPts val="0"/>
              </a:spcAft>
              <a:buSzPts val="1000"/>
              <a:buNone/>
              <a:defRPr sz="1000"/>
            </a:lvl9pPr>
          </a:lstStyle>
          <a:p/>
        </p:txBody>
      </p:sp>
      <p:sp>
        <p:nvSpPr>
          <p:cNvPr id="452" name="Google Shape;452;p52"/>
          <p:cNvSpPr/>
          <p:nvPr>
            <p:ph idx="13" type="pic"/>
          </p:nvPr>
        </p:nvSpPr>
        <p:spPr>
          <a:xfrm>
            <a:off x="276075" y="2076900"/>
            <a:ext cx="2463300" cy="1570200"/>
          </a:xfrm>
          <a:prstGeom prst="rect">
            <a:avLst/>
          </a:prstGeom>
          <a:noFill/>
          <a:ln>
            <a:noFill/>
          </a:ln>
        </p:spPr>
      </p:sp>
      <p:sp>
        <p:nvSpPr>
          <p:cNvPr id="453" name="Google Shape;453;p52"/>
          <p:cNvSpPr/>
          <p:nvPr>
            <p:ph idx="14" type="pic"/>
          </p:nvPr>
        </p:nvSpPr>
        <p:spPr>
          <a:xfrm>
            <a:off x="3074775" y="2076900"/>
            <a:ext cx="2463300" cy="1570200"/>
          </a:xfrm>
          <a:prstGeom prst="rect">
            <a:avLst/>
          </a:prstGeom>
          <a:noFill/>
          <a:ln>
            <a:noFill/>
          </a:ln>
        </p:spPr>
      </p:sp>
      <p:sp>
        <p:nvSpPr>
          <p:cNvPr id="454" name="Google Shape;454;p52"/>
          <p:cNvSpPr/>
          <p:nvPr>
            <p:ph idx="15" type="pic"/>
          </p:nvPr>
        </p:nvSpPr>
        <p:spPr>
          <a:xfrm>
            <a:off x="5873475" y="2073688"/>
            <a:ext cx="2463300" cy="1570200"/>
          </a:xfrm>
          <a:prstGeom prst="rect">
            <a:avLst/>
          </a:prstGeom>
          <a:noFill/>
          <a:ln>
            <a:noFill/>
          </a:ln>
        </p:spPr>
      </p:sp>
      <p:sp>
        <p:nvSpPr>
          <p:cNvPr id="455" name="Google Shape;455;p5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display 3">
  <p:cSld name="CUSTOM_1_1_1">
    <p:spTree>
      <p:nvGrpSpPr>
        <p:cNvPr id="456" name="Shape 456"/>
        <p:cNvGrpSpPr/>
        <p:nvPr/>
      </p:nvGrpSpPr>
      <p:grpSpPr>
        <a:xfrm>
          <a:off x="0" y="0"/>
          <a:ext cx="0" cy="0"/>
          <a:chOff x="0" y="0"/>
          <a:chExt cx="0" cy="0"/>
        </a:xfrm>
      </p:grpSpPr>
      <p:sp>
        <p:nvSpPr>
          <p:cNvPr id="457" name="Google Shape;457;p53"/>
          <p:cNvSpPr txBox="1"/>
          <p:nvPr/>
        </p:nvSpPr>
        <p:spPr>
          <a:xfrm>
            <a:off x="8656458" y="4815950"/>
            <a:ext cx="336000" cy="1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sz="800">
                <a:latin typeface="Lato"/>
                <a:ea typeface="Lato"/>
                <a:cs typeface="Lato"/>
                <a:sym typeface="Lato"/>
              </a:rPr>
              <a:t>‹#›</a:t>
            </a:fld>
            <a:endParaRPr sz="800">
              <a:latin typeface="Lato"/>
              <a:ea typeface="Lato"/>
              <a:cs typeface="Lato"/>
              <a:sym typeface="Lato"/>
            </a:endParaRPr>
          </a:p>
        </p:txBody>
      </p:sp>
      <p:sp>
        <p:nvSpPr>
          <p:cNvPr id="458" name="Google Shape;458;p53"/>
          <p:cNvSpPr txBox="1"/>
          <p:nvPr>
            <p:ph type="title"/>
          </p:nvPr>
        </p:nvSpPr>
        <p:spPr>
          <a:xfrm>
            <a:off x="837250" y="457200"/>
            <a:ext cx="6885600" cy="3879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459" name="Google Shape;459;p53"/>
          <p:cNvSpPr txBox="1"/>
          <p:nvPr>
            <p:ph idx="1" type="subTitle"/>
          </p:nvPr>
        </p:nvSpPr>
        <p:spPr>
          <a:xfrm>
            <a:off x="276075" y="520738"/>
            <a:ext cx="336000" cy="226500"/>
          </a:xfrm>
          <a:prstGeom prst="rect">
            <a:avLst/>
          </a:prstGeom>
        </p:spPr>
        <p:txBody>
          <a:bodyPr anchorCtr="0" anchor="ctr" bIns="0" lIns="0" spcFirstLastPara="1" rIns="0" wrap="square" tIns="0">
            <a:noAutofit/>
          </a:bodyPr>
          <a:lstStyle>
            <a:lvl1pPr lvl="0">
              <a:lnSpc>
                <a:spcPct val="115000"/>
              </a:lnSpc>
              <a:spcBef>
                <a:spcPts val="0"/>
              </a:spcBef>
              <a:spcAft>
                <a:spcPts val="0"/>
              </a:spcAft>
              <a:buNone/>
              <a:defRPr>
                <a:latin typeface="Playfair Display"/>
                <a:ea typeface="Playfair Display"/>
                <a:cs typeface="Playfair Display"/>
                <a:sym typeface="Playfair Display"/>
              </a:defRPr>
            </a:lvl1pPr>
            <a:lvl2pPr lvl="1">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2pPr>
            <a:lvl3pPr lvl="2">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3pPr>
            <a:lvl4pPr lvl="3">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4pPr>
            <a:lvl5pPr lvl="4">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5pPr>
            <a:lvl6pPr lvl="5">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6pPr>
            <a:lvl7pPr lvl="6">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7pPr>
            <a:lvl8pPr lvl="7">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8pPr>
            <a:lvl9pPr lvl="8">
              <a:lnSpc>
                <a:spcPct val="115000"/>
              </a:lnSpc>
              <a:spcBef>
                <a:spcPts val="0"/>
              </a:spcBef>
              <a:spcAft>
                <a:spcPts val="0"/>
              </a:spcAft>
              <a:buSzPts val="1400"/>
              <a:buFont typeface="Playfair Display"/>
              <a:buNone/>
              <a:defRPr>
                <a:latin typeface="Playfair Display"/>
                <a:ea typeface="Playfair Display"/>
                <a:cs typeface="Playfair Display"/>
                <a:sym typeface="Playfair Display"/>
              </a:defRPr>
            </a:lvl9pPr>
          </a:lstStyle>
          <a:p/>
        </p:txBody>
      </p:sp>
      <p:sp>
        <p:nvSpPr>
          <p:cNvPr id="460" name="Google Shape;460;p53"/>
          <p:cNvSpPr txBox="1"/>
          <p:nvPr>
            <p:ph idx="2"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461" name="Google Shape;461;p5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462" name="Shape 462"/>
        <p:cNvGrpSpPr/>
        <p:nvPr/>
      </p:nvGrpSpPr>
      <p:grpSpPr>
        <a:xfrm>
          <a:off x="0" y="0"/>
          <a:ext cx="0" cy="0"/>
          <a:chOff x="0" y="0"/>
          <a:chExt cx="0" cy="0"/>
        </a:xfrm>
      </p:grpSpPr>
      <p:sp>
        <p:nvSpPr>
          <p:cNvPr id="463" name="Google Shape;463;p5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5200"/>
              <a:buChar char="●"/>
              <a:defRPr sz="5200"/>
            </a:lvl1pPr>
            <a:lvl2pPr lvl="1" algn="ctr">
              <a:spcBef>
                <a:spcPts val="0"/>
              </a:spcBef>
              <a:spcAft>
                <a:spcPts val="0"/>
              </a:spcAft>
              <a:buSzPts val="5200"/>
              <a:buChar char="○"/>
              <a:defRPr sz="5200"/>
            </a:lvl2pPr>
            <a:lvl3pPr lvl="2" algn="ctr">
              <a:spcBef>
                <a:spcPts val="0"/>
              </a:spcBef>
              <a:spcAft>
                <a:spcPts val="0"/>
              </a:spcAft>
              <a:buSzPts val="5200"/>
              <a:buChar char="■"/>
              <a:defRPr sz="5200"/>
            </a:lvl3pPr>
            <a:lvl4pPr lvl="3" algn="ctr">
              <a:spcBef>
                <a:spcPts val="0"/>
              </a:spcBef>
              <a:spcAft>
                <a:spcPts val="0"/>
              </a:spcAft>
              <a:buSzPts val="5200"/>
              <a:buChar char="●"/>
              <a:defRPr sz="5200"/>
            </a:lvl4pPr>
            <a:lvl5pPr lvl="4" algn="ctr">
              <a:spcBef>
                <a:spcPts val="0"/>
              </a:spcBef>
              <a:spcAft>
                <a:spcPts val="0"/>
              </a:spcAft>
              <a:buSzPts val="5200"/>
              <a:buChar char="○"/>
              <a:defRPr sz="5200"/>
            </a:lvl5pPr>
            <a:lvl6pPr lvl="5" algn="ctr">
              <a:spcBef>
                <a:spcPts val="0"/>
              </a:spcBef>
              <a:spcAft>
                <a:spcPts val="0"/>
              </a:spcAft>
              <a:buSzPts val="5200"/>
              <a:buChar char="■"/>
              <a:defRPr sz="5200"/>
            </a:lvl6pPr>
            <a:lvl7pPr lvl="6" algn="ctr">
              <a:spcBef>
                <a:spcPts val="0"/>
              </a:spcBef>
              <a:spcAft>
                <a:spcPts val="0"/>
              </a:spcAft>
              <a:buSzPts val="5200"/>
              <a:buChar char="●"/>
              <a:defRPr sz="5200"/>
            </a:lvl7pPr>
            <a:lvl8pPr lvl="7" algn="ctr">
              <a:spcBef>
                <a:spcPts val="0"/>
              </a:spcBef>
              <a:spcAft>
                <a:spcPts val="0"/>
              </a:spcAft>
              <a:buSzPts val="5200"/>
              <a:buChar char="○"/>
              <a:defRPr sz="5200"/>
            </a:lvl8pPr>
            <a:lvl9pPr lvl="8" algn="ctr">
              <a:spcBef>
                <a:spcPts val="0"/>
              </a:spcBef>
              <a:spcAft>
                <a:spcPts val="0"/>
              </a:spcAft>
              <a:buSzPts val="5200"/>
              <a:buChar char="■"/>
              <a:defRPr sz="5200"/>
            </a:lvl9pPr>
          </a:lstStyle>
          <a:p/>
        </p:txBody>
      </p:sp>
      <p:sp>
        <p:nvSpPr>
          <p:cNvPr id="464" name="Google Shape;464;p54"/>
          <p:cNvSpPr txBox="1"/>
          <p:nvPr>
            <p:ph idx="1" type="subTitle"/>
          </p:nvPr>
        </p:nvSpPr>
        <p:spPr>
          <a:xfrm>
            <a:off x="311700" y="2834125"/>
            <a:ext cx="8520600" cy="792600"/>
          </a:xfrm>
          <a:prstGeom prst="rect">
            <a:avLst/>
          </a:prstGeom>
        </p:spPr>
        <p:txBody>
          <a:bodyPr anchorCtr="0" anchor="t" bIns="91425" lIns="0" spcFirstLastPara="1" rIns="91425" wrap="square" tIns="91425">
            <a:no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p:txBody>
      </p:sp>
      <p:sp>
        <p:nvSpPr>
          <p:cNvPr id="465" name="Google Shape;465;p5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66" name="Shape 466"/>
        <p:cNvGrpSpPr/>
        <p:nvPr/>
      </p:nvGrpSpPr>
      <p:grpSpPr>
        <a:xfrm>
          <a:off x="0" y="0"/>
          <a:ext cx="0" cy="0"/>
          <a:chOff x="0" y="0"/>
          <a:chExt cx="0" cy="0"/>
        </a:xfrm>
      </p:grpSpPr>
      <p:sp>
        <p:nvSpPr>
          <p:cNvPr id="467" name="Google Shape;467;p5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600"/>
              <a:buChar char="●"/>
              <a:defRPr sz="3600"/>
            </a:lvl1pPr>
            <a:lvl2pPr lvl="1" algn="ctr">
              <a:spcBef>
                <a:spcPts val="0"/>
              </a:spcBef>
              <a:spcAft>
                <a:spcPts val="0"/>
              </a:spcAft>
              <a:buSzPts val="3600"/>
              <a:buChar char="○"/>
              <a:defRPr sz="3600"/>
            </a:lvl2pPr>
            <a:lvl3pPr lvl="2" algn="ctr">
              <a:spcBef>
                <a:spcPts val="0"/>
              </a:spcBef>
              <a:spcAft>
                <a:spcPts val="0"/>
              </a:spcAft>
              <a:buSzPts val="3600"/>
              <a:buChar char="■"/>
              <a:defRPr sz="3600"/>
            </a:lvl3pPr>
            <a:lvl4pPr lvl="3" algn="ctr">
              <a:spcBef>
                <a:spcPts val="0"/>
              </a:spcBef>
              <a:spcAft>
                <a:spcPts val="0"/>
              </a:spcAft>
              <a:buSzPts val="3600"/>
              <a:buChar char="●"/>
              <a:defRPr sz="3600"/>
            </a:lvl4pPr>
            <a:lvl5pPr lvl="4" algn="ctr">
              <a:spcBef>
                <a:spcPts val="0"/>
              </a:spcBef>
              <a:spcAft>
                <a:spcPts val="0"/>
              </a:spcAft>
              <a:buSzPts val="3600"/>
              <a:buChar char="○"/>
              <a:defRPr sz="3600"/>
            </a:lvl5pPr>
            <a:lvl6pPr lvl="5" algn="ctr">
              <a:spcBef>
                <a:spcPts val="0"/>
              </a:spcBef>
              <a:spcAft>
                <a:spcPts val="0"/>
              </a:spcAft>
              <a:buSzPts val="3600"/>
              <a:buChar char="■"/>
              <a:defRPr sz="3600"/>
            </a:lvl6pPr>
            <a:lvl7pPr lvl="6" algn="ctr">
              <a:spcBef>
                <a:spcPts val="0"/>
              </a:spcBef>
              <a:spcAft>
                <a:spcPts val="0"/>
              </a:spcAft>
              <a:buSzPts val="3600"/>
              <a:buChar char="●"/>
              <a:defRPr sz="3600"/>
            </a:lvl7pPr>
            <a:lvl8pPr lvl="7" algn="ctr">
              <a:spcBef>
                <a:spcPts val="0"/>
              </a:spcBef>
              <a:spcAft>
                <a:spcPts val="0"/>
              </a:spcAft>
              <a:buSzPts val="3600"/>
              <a:buChar char="○"/>
              <a:defRPr sz="3600"/>
            </a:lvl8pPr>
            <a:lvl9pPr lvl="8" algn="ctr">
              <a:spcBef>
                <a:spcPts val="0"/>
              </a:spcBef>
              <a:spcAft>
                <a:spcPts val="0"/>
              </a:spcAft>
              <a:buSzPts val="3600"/>
              <a:buChar char="■"/>
              <a:defRPr sz="3600"/>
            </a:lvl9pPr>
          </a:lstStyle>
          <a:p/>
        </p:txBody>
      </p:sp>
      <p:sp>
        <p:nvSpPr>
          <p:cNvPr id="468" name="Google Shape;468;p5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 and body">
    <p:spTree>
      <p:nvGrpSpPr>
        <p:cNvPr id="469" name="Shape 469"/>
        <p:cNvGrpSpPr/>
        <p:nvPr/>
      </p:nvGrpSpPr>
      <p:grpSpPr>
        <a:xfrm>
          <a:off x="0" y="0"/>
          <a:ext cx="0" cy="0"/>
          <a:chOff x="0" y="0"/>
          <a:chExt cx="0" cy="0"/>
        </a:xfrm>
      </p:grpSpPr>
      <p:sp>
        <p:nvSpPr>
          <p:cNvPr id="470" name="Google Shape;470;p56"/>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471" name="Google Shape;471;p5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472" name="Google Shape;472;p5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 and two columns">
    <p:spTree>
      <p:nvGrpSpPr>
        <p:cNvPr id="473" name="Shape 473"/>
        <p:cNvGrpSpPr/>
        <p:nvPr/>
      </p:nvGrpSpPr>
      <p:grpSpPr>
        <a:xfrm>
          <a:off x="0" y="0"/>
          <a:ext cx="0" cy="0"/>
          <a:chOff x="0" y="0"/>
          <a:chExt cx="0" cy="0"/>
        </a:xfrm>
      </p:grpSpPr>
      <p:sp>
        <p:nvSpPr>
          <p:cNvPr id="474" name="Google Shape;474;p57"/>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475" name="Google Shape;475;p5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476" name="Google Shape;476;p5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477" name="Google Shape;477;p5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478" name="Shape 478"/>
        <p:cNvGrpSpPr/>
        <p:nvPr/>
      </p:nvGrpSpPr>
      <p:grpSpPr>
        <a:xfrm>
          <a:off x="0" y="0"/>
          <a:ext cx="0" cy="0"/>
          <a:chOff x="0" y="0"/>
          <a:chExt cx="0" cy="0"/>
        </a:xfrm>
      </p:grpSpPr>
      <p:sp>
        <p:nvSpPr>
          <p:cNvPr id="479" name="Google Shape;479;p58"/>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480" name="Google Shape;480;p5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481" name="Shape 481"/>
        <p:cNvGrpSpPr/>
        <p:nvPr/>
      </p:nvGrpSpPr>
      <p:grpSpPr>
        <a:xfrm>
          <a:off x="0" y="0"/>
          <a:ext cx="0" cy="0"/>
          <a:chOff x="0" y="0"/>
          <a:chExt cx="0" cy="0"/>
        </a:xfrm>
      </p:grpSpPr>
      <p:sp>
        <p:nvSpPr>
          <p:cNvPr id="482" name="Google Shape;482;p5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SzPts val="2400"/>
              <a:buChar char="●"/>
              <a:defRPr sz="2400"/>
            </a:lvl1pPr>
            <a:lvl2pPr lvl="1">
              <a:spcBef>
                <a:spcPts val="0"/>
              </a:spcBef>
              <a:spcAft>
                <a:spcPts val="0"/>
              </a:spcAft>
              <a:buSzPts val="2400"/>
              <a:buChar char="○"/>
              <a:defRPr sz="2400"/>
            </a:lvl2pPr>
            <a:lvl3pPr lvl="2">
              <a:spcBef>
                <a:spcPts val="0"/>
              </a:spcBef>
              <a:spcAft>
                <a:spcPts val="0"/>
              </a:spcAft>
              <a:buSzPts val="2400"/>
              <a:buChar char="■"/>
              <a:defRPr sz="2400"/>
            </a:lvl3pPr>
            <a:lvl4pPr lvl="3">
              <a:spcBef>
                <a:spcPts val="0"/>
              </a:spcBef>
              <a:spcAft>
                <a:spcPts val="0"/>
              </a:spcAft>
              <a:buSzPts val="2400"/>
              <a:buChar char="●"/>
              <a:defRPr sz="2400"/>
            </a:lvl4pPr>
            <a:lvl5pPr lvl="4">
              <a:spcBef>
                <a:spcPts val="0"/>
              </a:spcBef>
              <a:spcAft>
                <a:spcPts val="0"/>
              </a:spcAft>
              <a:buSzPts val="2400"/>
              <a:buChar char="○"/>
              <a:defRPr sz="2400"/>
            </a:lvl5pPr>
            <a:lvl6pPr lvl="5">
              <a:spcBef>
                <a:spcPts val="0"/>
              </a:spcBef>
              <a:spcAft>
                <a:spcPts val="0"/>
              </a:spcAft>
              <a:buSzPts val="2400"/>
              <a:buChar char="■"/>
              <a:defRPr sz="2400"/>
            </a:lvl6pPr>
            <a:lvl7pPr lvl="6">
              <a:spcBef>
                <a:spcPts val="0"/>
              </a:spcBef>
              <a:spcAft>
                <a:spcPts val="0"/>
              </a:spcAft>
              <a:buSzPts val="2400"/>
              <a:buChar char="●"/>
              <a:defRPr sz="2400"/>
            </a:lvl7pPr>
            <a:lvl8pPr lvl="7">
              <a:spcBef>
                <a:spcPts val="0"/>
              </a:spcBef>
              <a:spcAft>
                <a:spcPts val="0"/>
              </a:spcAft>
              <a:buSzPts val="2400"/>
              <a:buChar char="○"/>
              <a:defRPr sz="2400"/>
            </a:lvl8pPr>
            <a:lvl9pPr lvl="8">
              <a:spcBef>
                <a:spcPts val="0"/>
              </a:spcBef>
              <a:spcAft>
                <a:spcPts val="0"/>
              </a:spcAft>
              <a:buSzPts val="2400"/>
              <a:buChar char="■"/>
              <a:defRPr sz="2400"/>
            </a:lvl9pPr>
          </a:lstStyle>
          <a:p/>
        </p:txBody>
      </p:sp>
      <p:sp>
        <p:nvSpPr>
          <p:cNvPr id="483" name="Google Shape;483;p5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484" name="Google Shape;484;p5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485" name="Shape 485"/>
        <p:cNvGrpSpPr/>
        <p:nvPr/>
      </p:nvGrpSpPr>
      <p:grpSpPr>
        <a:xfrm>
          <a:off x="0" y="0"/>
          <a:ext cx="0" cy="0"/>
          <a:chOff x="0" y="0"/>
          <a:chExt cx="0" cy="0"/>
        </a:xfrm>
      </p:grpSpPr>
      <p:sp>
        <p:nvSpPr>
          <p:cNvPr id="486" name="Google Shape;486;p6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4800"/>
              <a:buChar char="●"/>
              <a:defRPr sz="4800"/>
            </a:lvl1pPr>
            <a:lvl2pPr lvl="1">
              <a:spcBef>
                <a:spcPts val="0"/>
              </a:spcBef>
              <a:spcAft>
                <a:spcPts val="0"/>
              </a:spcAft>
              <a:buSzPts val="4800"/>
              <a:buChar char="○"/>
              <a:defRPr sz="4800"/>
            </a:lvl2pPr>
            <a:lvl3pPr lvl="2">
              <a:spcBef>
                <a:spcPts val="0"/>
              </a:spcBef>
              <a:spcAft>
                <a:spcPts val="0"/>
              </a:spcAft>
              <a:buSzPts val="4800"/>
              <a:buChar char="■"/>
              <a:defRPr sz="4800"/>
            </a:lvl3pPr>
            <a:lvl4pPr lvl="3">
              <a:spcBef>
                <a:spcPts val="0"/>
              </a:spcBef>
              <a:spcAft>
                <a:spcPts val="0"/>
              </a:spcAft>
              <a:buSzPts val="4800"/>
              <a:buChar char="●"/>
              <a:defRPr sz="4800"/>
            </a:lvl4pPr>
            <a:lvl5pPr lvl="4">
              <a:spcBef>
                <a:spcPts val="0"/>
              </a:spcBef>
              <a:spcAft>
                <a:spcPts val="0"/>
              </a:spcAft>
              <a:buSzPts val="4800"/>
              <a:buChar char="○"/>
              <a:defRPr sz="4800"/>
            </a:lvl5pPr>
            <a:lvl6pPr lvl="5">
              <a:spcBef>
                <a:spcPts val="0"/>
              </a:spcBef>
              <a:spcAft>
                <a:spcPts val="0"/>
              </a:spcAft>
              <a:buSzPts val="4800"/>
              <a:buChar char="■"/>
              <a:defRPr sz="4800"/>
            </a:lvl6pPr>
            <a:lvl7pPr lvl="6">
              <a:spcBef>
                <a:spcPts val="0"/>
              </a:spcBef>
              <a:spcAft>
                <a:spcPts val="0"/>
              </a:spcAft>
              <a:buSzPts val="4800"/>
              <a:buChar char="●"/>
              <a:defRPr sz="4800"/>
            </a:lvl7pPr>
            <a:lvl8pPr lvl="7">
              <a:spcBef>
                <a:spcPts val="0"/>
              </a:spcBef>
              <a:spcAft>
                <a:spcPts val="0"/>
              </a:spcAft>
              <a:buSzPts val="4800"/>
              <a:buChar char="○"/>
              <a:defRPr sz="4800"/>
            </a:lvl8pPr>
            <a:lvl9pPr lvl="8">
              <a:spcBef>
                <a:spcPts val="0"/>
              </a:spcBef>
              <a:spcAft>
                <a:spcPts val="0"/>
              </a:spcAft>
              <a:buSzPts val="4800"/>
              <a:buChar char="■"/>
              <a:defRPr sz="4800"/>
            </a:lvl9pPr>
          </a:lstStyle>
          <a:p/>
        </p:txBody>
      </p:sp>
      <p:sp>
        <p:nvSpPr>
          <p:cNvPr id="487" name="Google Shape;487;p6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488" name="Shape 488"/>
        <p:cNvGrpSpPr/>
        <p:nvPr/>
      </p:nvGrpSpPr>
      <p:grpSpPr>
        <a:xfrm>
          <a:off x="0" y="0"/>
          <a:ext cx="0" cy="0"/>
          <a:chOff x="0" y="0"/>
          <a:chExt cx="0" cy="0"/>
        </a:xfrm>
      </p:grpSpPr>
      <p:sp>
        <p:nvSpPr>
          <p:cNvPr id="489" name="Google Shape;489;p6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4200"/>
              <a:buChar char="●"/>
              <a:defRPr sz="4200"/>
            </a:lvl1pPr>
            <a:lvl2pPr lvl="1" algn="ctr">
              <a:spcBef>
                <a:spcPts val="0"/>
              </a:spcBef>
              <a:spcAft>
                <a:spcPts val="0"/>
              </a:spcAft>
              <a:buSzPts val="4200"/>
              <a:buChar char="○"/>
              <a:defRPr sz="4200"/>
            </a:lvl2pPr>
            <a:lvl3pPr lvl="2" algn="ctr">
              <a:spcBef>
                <a:spcPts val="0"/>
              </a:spcBef>
              <a:spcAft>
                <a:spcPts val="0"/>
              </a:spcAft>
              <a:buSzPts val="4200"/>
              <a:buChar char="■"/>
              <a:defRPr sz="4200"/>
            </a:lvl3pPr>
            <a:lvl4pPr lvl="3" algn="ctr">
              <a:spcBef>
                <a:spcPts val="0"/>
              </a:spcBef>
              <a:spcAft>
                <a:spcPts val="0"/>
              </a:spcAft>
              <a:buSzPts val="4200"/>
              <a:buChar char="●"/>
              <a:defRPr sz="4200"/>
            </a:lvl4pPr>
            <a:lvl5pPr lvl="4" algn="ctr">
              <a:spcBef>
                <a:spcPts val="0"/>
              </a:spcBef>
              <a:spcAft>
                <a:spcPts val="0"/>
              </a:spcAft>
              <a:buSzPts val="4200"/>
              <a:buChar char="○"/>
              <a:defRPr sz="4200"/>
            </a:lvl5pPr>
            <a:lvl6pPr lvl="5" algn="ctr">
              <a:spcBef>
                <a:spcPts val="0"/>
              </a:spcBef>
              <a:spcAft>
                <a:spcPts val="0"/>
              </a:spcAft>
              <a:buSzPts val="4200"/>
              <a:buChar char="■"/>
              <a:defRPr sz="4200"/>
            </a:lvl6pPr>
            <a:lvl7pPr lvl="6" algn="ctr">
              <a:spcBef>
                <a:spcPts val="0"/>
              </a:spcBef>
              <a:spcAft>
                <a:spcPts val="0"/>
              </a:spcAft>
              <a:buSzPts val="4200"/>
              <a:buChar char="●"/>
              <a:defRPr sz="4200"/>
            </a:lvl7pPr>
            <a:lvl8pPr lvl="7" algn="ctr">
              <a:spcBef>
                <a:spcPts val="0"/>
              </a:spcBef>
              <a:spcAft>
                <a:spcPts val="0"/>
              </a:spcAft>
              <a:buSzPts val="4200"/>
              <a:buChar char="○"/>
              <a:defRPr sz="4200"/>
            </a:lvl8pPr>
            <a:lvl9pPr lvl="8" algn="ctr">
              <a:spcBef>
                <a:spcPts val="0"/>
              </a:spcBef>
              <a:spcAft>
                <a:spcPts val="0"/>
              </a:spcAft>
              <a:buSzPts val="4200"/>
              <a:buChar char="■"/>
              <a:defRPr sz="4200"/>
            </a:lvl9pPr>
          </a:lstStyle>
          <a:p/>
        </p:txBody>
      </p:sp>
      <p:sp>
        <p:nvSpPr>
          <p:cNvPr id="490" name="Google Shape;490;p61"/>
          <p:cNvSpPr txBox="1"/>
          <p:nvPr>
            <p:ph idx="1" type="subTitle"/>
          </p:nvPr>
        </p:nvSpPr>
        <p:spPr>
          <a:xfrm>
            <a:off x="265500" y="2803075"/>
            <a:ext cx="4045200" cy="1235100"/>
          </a:xfrm>
          <a:prstGeom prst="rect">
            <a:avLst/>
          </a:prstGeom>
        </p:spPr>
        <p:txBody>
          <a:bodyPr anchorCtr="0" anchor="t" bIns="91425" lIns="0" spcFirstLastPara="1" rIns="91425" wrap="square" tIns="91425">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p:txBody>
      </p:sp>
      <p:sp>
        <p:nvSpPr>
          <p:cNvPr id="491" name="Google Shape;491;p6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492" name="Google Shape;492;p6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s">
  <p:cSld name="BLANK_1_1_1_1_2">
    <p:spTree>
      <p:nvGrpSpPr>
        <p:cNvPr id="64" name="Shape 64"/>
        <p:cNvGrpSpPr/>
        <p:nvPr/>
      </p:nvGrpSpPr>
      <p:grpSpPr>
        <a:xfrm>
          <a:off x="0" y="0"/>
          <a:ext cx="0" cy="0"/>
          <a:chOff x="0" y="0"/>
          <a:chExt cx="0" cy="0"/>
        </a:xfrm>
      </p:grpSpPr>
      <p:sp>
        <p:nvSpPr>
          <p:cNvPr id="65" name="Google Shape;65;p7"/>
          <p:cNvSpPr/>
          <p:nvPr>
            <p:ph idx="2" type="pic"/>
          </p:nvPr>
        </p:nvSpPr>
        <p:spPr>
          <a:xfrm>
            <a:off x="4138225" y="517875"/>
            <a:ext cx="1152300" cy="1203600"/>
          </a:xfrm>
          <a:prstGeom prst="rect">
            <a:avLst/>
          </a:prstGeom>
          <a:noFill/>
          <a:ln>
            <a:noFill/>
          </a:ln>
        </p:spPr>
      </p:sp>
      <p:sp>
        <p:nvSpPr>
          <p:cNvPr id="66" name="Google Shape;66;p7"/>
          <p:cNvSpPr/>
          <p:nvPr>
            <p:ph idx="3" type="pic"/>
          </p:nvPr>
        </p:nvSpPr>
        <p:spPr>
          <a:xfrm>
            <a:off x="4138225" y="1957188"/>
            <a:ext cx="1152300" cy="1203600"/>
          </a:xfrm>
          <a:prstGeom prst="rect">
            <a:avLst/>
          </a:prstGeom>
          <a:noFill/>
          <a:ln>
            <a:noFill/>
          </a:ln>
        </p:spPr>
      </p:sp>
      <p:sp>
        <p:nvSpPr>
          <p:cNvPr id="67" name="Google Shape;67;p7"/>
          <p:cNvSpPr/>
          <p:nvPr>
            <p:ph idx="4" type="pic"/>
          </p:nvPr>
        </p:nvSpPr>
        <p:spPr>
          <a:xfrm>
            <a:off x="4138213" y="3403813"/>
            <a:ext cx="1152300" cy="1203600"/>
          </a:xfrm>
          <a:prstGeom prst="rect">
            <a:avLst/>
          </a:prstGeom>
          <a:noFill/>
          <a:ln>
            <a:noFill/>
          </a:ln>
        </p:spPr>
      </p:sp>
      <p:sp>
        <p:nvSpPr>
          <p:cNvPr id="68" name="Google Shape;68;p7"/>
          <p:cNvSpPr/>
          <p:nvPr>
            <p:ph idx="5" type="pic"/>
          </p:nvPr>
        </p:nvSpPr>
        <p:spPr>
          <a:xfrm>
            <a:off x="6573252" y="517875"/>
            <a:ext cx="1152300" cy="1203600"/>
          </a:xfrm>
          <a:prstGeom prst="rect">
            <a:avLst/>
          </a:prstGeom>
          <a:noFill/>
          <a:ln>
            <a:noFill/>
          </a:ln>
        </p:spPr>
      </p:sp>
      <p:sp>
        <p:nvSpPr>
          <p:cNvPr id="69" name="Google Shape;69;p7"/>
          <p:cNvSpPr/>
          <p:nvPr>
            <p:ph idx="6" type="pic"/>
          </p:nvPr>
        </p:nvSpPr>
        <p:spPr>
          <a:xfrm>
            <a:off x="6573252" y="1957188"/>
            <a:ext cx="1152300" cy="1203600"/>
          </a:xfrm>
          <a:prstGeom prst="rect">
            <a:avLst/>
          </a:prstGeom>
          <a:noFill/>
          <a:ln>
            <a:noFill/>
          </a:ln>
        </p:spPr>
      </p:sp>
      <p:sp>
        <p:nvSpPr>
          <p:cNvPr id="70" name="Google Shape;70;p7"/>
          <p:cNvSpPr/>
          <p:nvPr>
            <p:ph idx="7" type="pic"/>
          </p:nvPr>
        </p:nvSpPr>
        <p:spPr>
          <a:xfrm>
            <a:off x="6573252" y="3403813"/>
            <a:ext cx="1152300" cy="1203600"/>
          </a:xfrm>
          <a:prstGeom prst="rect">
            <a:avLst/>
          </a:prstGeom>
          <a:noFill/>
          <a:ln>
            <a:noFill/>
          </a:ln>
        </p:spPr>
      </p:sp>
      <p:sp>
        <p:nvSpPr>
          <p:cNvPr id="71" name="Google Shape;71;p7"/>
          <p:cNvSpPr txBox="1"/>
          <p:nvPr>
            <p:ph idx="1" type="subTitle"/>
          </p:nvPr>
        </p:nvSpPr>
        <p:spPr>
          <a:xfrm>
            <a:off x="5406561" y="3413650"/>
            <a:ext cx="1019100" cy="4311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72" name="Google Shape;72;p7"/>
          <p:cNvSpPr txBox="1"/>
          <p:nvPr>
            <p:ph idx="8" type="subTitle"/>
          </p:nvPr>
        </p:nvSpPr>
        <p:spPr>
          <a:xfrm>
            <a:off x="5406561" y="1951475"/>
            <a:ext cx="1019100" cy="4311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73" name="Google Shape;73;p7"/>
          <p:cNvSpPr txBox="1"/>
          <p:nvPr>
            <p:ph idx="9" type="subTitle"/>
          </p:nvPr>
        </p:nvSpPr>
        <p:spPr>
          <a:xfrm>
            <a:off x="5406561" y="518225"/>
            <a:ext cx="1019100" cy="4311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74" name="Google Shape;74;p7"/>
          <p:cNvSpPr txBox="1"/>
          <p:nvPr>
            <p:ph idx="13" type="subTitle"/>
          </p:nvPr>
        </p:nvSpPr>
        <p:spPr>
          <a:xfrm>
            <a:off x="7840736" y="3413650"/>
            <a:ext cx="1019100" cy="4311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75" name="Google Shape;75;p7"/>
          <p:cNvSpPr txBox="1"/>
          <p:nvPr>
            <p:ph idx="14" type="subTitle"/>
          </p:nvPr>
        </p:nvSpPr>
        <p:spPr>
          <a:xfrm>
            <a:off x="7840736" y="1951475"/>
            <a:ext cx="1019100" cy="4311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76" name="Google Shape;76;p7"/>
          <p:cNvSpPr txBox="1"/>
          <p:nvPr>
            <p:ph idx="15" type="subTitle"/>
          </p:nvPr>
        </p:nvSpPr>
        <p:spPr>
          <a:xfrm>
            <a:off x="7840736" y="518225"/>
            <a:ext cx="1019100" cy="431100"/>
          </a:xfrm>
          <a:prstGeom prst="rect">
            <a:avLst/>
          </a:prstGeom>
        </p:spPr>
        <p:txBody>
          <a:bodyPr anchorCtr="0" anchor="t" bIns="0" lIns="0" spcFirstLastPara="1" rIns="0" wrap="square" tIns="0">
            <a:noAutofit/>
          </a:bodyPr>
          <a:lstStyle>
            <a:lvl1pPr lvl="0">
              <a:spcBef>
                <a:spcPts val="0"/>
              </a:spcBef>
              <a:spcAft>
                <a:spcPts val="0"/>
              </a:spcAft>
              <a:buNone/>
              <a:defRPr>
                <a:latin typeface="Playfair Display"/>
                <a:ea typeface="Playfair Display"/>
                <a:cs typeface="Playfair Display"/>
                <a:sym typeface="Playfair Display"/>
              </a:defRPr>
            </a:lvl1pPr>
            <a:lvl2pPr lvl="1">
              <a:spcBef>
                <a:spcPts val="0"/>
              </a:spcBef>
              <a:spcAft>
                <a:spcPts val="0"/>
              </a:spcAft>
              <a:buNone/>
              <a:defRPr>
                <a:latin typeface="Playfair Display"/>
                <a:ea typeface="Playfair Display"/>
                <a:cs typeface="Playfair Display"/>
                <a:sym typeface="Playfair Display"/>
              </a:defRPr>
            </a:lvl2pPr>
            <a:lvl3pPr lvl="2">
              <a:spcBef>
                <a:spcPts val="0"/>
              </a:spcBef>
              <a:spcAft>
                <a:spcPts val="0"/>
              </a:spcAft>
              <a:buNone/>
              <a:defRPr>
                <a:latin typeface="Playfair Display"/>
                <a:ea typeface="Playfair Display"/>
                <a:cs typeface="Playfair Display"/>
                <a:sym typeface="Playfair Display"/>
              </a:defRPr>
            </a:lvl3pPr>
            <a:lvl4pPr lvl="3">
              <a:spcBef>
                <a:spcPts val="0"/>
              </a:spcBef>
              <a:spcAft>
                <a:spcPts val="0"/>
              </a:spcAft>
              <a:buNone/>
              <a:defRPr>
                <a:latin typeface="Playfair Display"/>
                <a:ea typeface="Playfair Display"/>
                <a:cs typeface="Playfair Display"/>
                <a:sym typeface="Playfair Display"/>
              </a:defRPr>
            </a:lvl4pPr>
            <a:lvl5pPr lvl="4">
              <a:spcBef>
                <a:spcPts val="0"/>
              </a:spcBef>
              <a:spcAft>
                <a:spcPts val="0"/>
              </a:spcAft>
              <a:buNone/>
              <a:defRPr>
                <a:latin typeface="Playfair Display"/>
                <a:ea typeface="Playfair Display"/>
                <a:cs typeface="Playfair Display"/>
                <a:sym typeface="Playfair Display"/>
              </a:defRPr>
            </a:lvl5pPr>
            <a:lvl6pPr lvl="5">
              <a:spcBef>
                <a:spcPts val="0"/>
              </a:spcBef>
              <a:spcAft>
                <a:spcPts val="0"/>
              </a:spcAft>
              <a:buNone/>
              <a:defRPr>
                <a:latin typeface="Playfair Display"/>
                <a:ea typeface="Playfair Display"/>
                <a:cs typeface="Playfair Display"/>
                <a:sym typeface="Playfair Display"/>
              </a:defRPr>
            </a:lvl6pPr>
            <a:lvl7pPr lvl="6">
              <a:spcBef>
                <a:spcPts val="0"/>
              </a:spcBef>
              <a:spcAft>
                <a:spcPts val="0"/>
              </a:spcAft>
              <a:buNone/>
              <a:defRPr>
                <a:latin typeface="Playfair Display"/>
                <a:ea typeface="Playfair Display"/>
                <a:cs typeface="Playfair Display"/>
                <a:sym typeface="Playfair Display"/>
              </a:defRPr>
            </a:lvl7pPr>
            <a:lvl8pPr lvl="7">
              <a:spcBef>
                <a:spcPts val="0"/>
              </a:spcBef>
              <a:spcAft>
                <a:spcPts val="0"/>
              </a:spcAft>
              <a:buNone/>
              <a:defRPr>
                <a:latin typeface="Playfair Display"/>
                <a:ea typeface="Playfair Display"/>
                <a:cs typeface="Playfair Display"/>
                <a:sym typeface="Playfair Display"/>
              </a:defRPr>
            </a:lvl8pPr>
            <a:lvl9pPr lvl="8">
              <a:spcBef>
                <a:spcPts val="0"/>
              </a:spcBef>
              <a:spcAft>
                <a:spcPts val="0"/>
              </a:spcAft>
              <a:buNone/>
              <a:defRPr>
                <a:latin typeface="Playfair Display"/>
                <a:ea typeface="Playfair Display"/>
                <a:cs typeface="Playfair Display"/>
                <a:sym typeface="Playfair Display"/>
              </a:defRPr>
            </a:lvl9pPr>
          </a:lstStyle>
          <a:p/>
        </p:txBody>
      </p:sp>
      <p:sp>
        <p:nvSpPr>
          <p:cNvPr id="77" name="Google Shape;77;p7"/>
          <p:cNvSpPr txBox="1"/>
          <p:nvPr>
            <p:ph idx="16" type="subTitle"/>
          </p:nvPr>
        </p:nvSpPr>
        <p:spPr>
          <a:xfrm>
            <a:off x="5406550" y="1480150"/>
            <a:ext cx="1019100" cy="2418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78" name="Google Shape;78;p7"/>
          <p:cNvSpPr txBox="1"/>
          <p:nvPr>
            <p:ph idx="17" type="subTitle"/>
          </p:nvPr>
        </p:nvSpPr>
        <p:spPr>
          <a:xfrm>
            <a:off x="7840725" y="1480150"/>
            <a:ext cx="1019100" cy="2418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79" name="Google Shape;79;p7"/>
          <p:cNvSpPr txBox="1"/>
          <p:nvPr>
            <p:ph idx="18" type="subTitle"/>
          </p:nvPr>
        </p:nvSpPr>
        <p:spPr>
          <a:xfrm>
            <a:off x="5406550" y="2923778"/>
            <a:ext cx="1019100" cy="2418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80" name="Google Shape;80;p7"/>
          <p:cNvSpPr txBox="1"/>
          <p:nvPr>
            <p:ph idx="19" type="subTitle"/>
          </p:nvPr>
        </p:nvSpPr>
        <p:spPr>
          <a:xfrm>
            <a:off x="7840725" y="2923778"/>
            <a:ext cx="1019100" cy="2418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81" name="Google Shape;81;p7"/>
          <p:cNvSpPr txBox="1"/>
          <p:nvPr>
            <p:ph idx="20" type="subTitle"/>
          </p:nvPr>
        </p:nvSpPr>
        <p:spPr>
          <a:xfrm>
            <a:off x="5406550" y="4367403"/>
            <a:ext cx="1019100" cy="2418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82" name="Google Shape;82;p7"/>
          <p:cNvSpPr txBox="1"/>
          <p:nvPr>
            <p:ph idx="21" type="subTitle"/>
          </p:nvPr>
        </p:nvSpPr>
        <p:spPr>
          <a:xfrm>
            <a:off x="7840725" y="4367403"/>
            <a:ext cx="1019100" cy="241800"/>
          </a:xfrm>
          <a:prstGeom prst="rect">
            <a:avLst/>
          </a:prstGeom>
        </p:spPr>
        <p:txBody>
          <a:bodyPr anchorCtr="0" anchor="b" bIns="0" lIns="0" spcFirstLastPara="1" rIns="0" wrap="square" tIns="0">
            <a:noAutofit/>
          </a:bodyPr>
          <a:lstStyle>
            <a:lvl1pPr lvl="0">
              <a:spcBef>
                <a:spcPts val="0"/>
              </a:spcBef>
              <a:spcAft>
                <a:spcPts val="0"/>
              </a:spcAft>
              <a:buNone/>
              <a:defRPr sz="1000"/>
            </a:lvl1pPr>
            <a:lvl2pPr lvl="1">
              <a:spcBef>
                <a:spcPts val="0"/>
              </a:spcBef>
              <a:spcAft>
                <a:spcPts val="0"/>
              </a:spcAft>
              <a:buNone/>
              <a:defRPr sz="1000"/>
            </a:lvl2pPr>
            <a:lvl3pPr lvl="2">
              <a:spcBef>
                <a:spcPts val="0"/>
              </a:spcBef>
              <a:spcAft>
                <a:spcPts val="0"/>
              </a:spcAft>
              <a:buNone/>
              <a:defRPr sz="1000"/>
            </a:lvl3pPr>
            <a:lvl4pPr lvl="3">
              <a:spcBef>
                <a:spcPts val="0"/>
              </a:spcBef>
              <a:spcAft>
                <a:spcPts val="0"/>
              </a:spcAft>
              <a:buNone/>
              <a:defRPr sz="1000"/>
            </a:lvl4pPr>
            <a:lvl5pPr lvl="4">
              <a:spcBef>
                <a:spcPts val="0"/>
              </a:spcBef>
              <a:spcAft>
                <a:spcPts val="0"/>
              </a:spcAft>
              <a:buNone/>
              <a:defRPr sz="1000"/>
            </a:lvl5pPr>
            <a:lvl6pPr lvl="5">
              <a:spcBef>
                <a:spcPts val="0"/>
              </a:spcBef>
              <a:spcAft>
                <a:spcPts val="0"/>
              </a:spcAft>
              <a:buNone/>
              <a:defRPr sz="1000"/>
            </a:lvl6pPr>
            <a:lvl7pPr lvl="6">
              <a:spcBef>
                <a:spcPts val="0"/>
              </a:spcBef>
              <a:spcAft>
                <a:spcPts val="0"/>
              </a:spcAft>
              <a:buNone/>
              <a:defRPr sz="1000"/>
            </a:lvl7pPr>
            <a:lvl8pPr lvl="7">
              <a:spcBef>
                <a:spcPts val="0"/>
              </a:spcBef>
              <a:spcAft>
                <a:spcPts val="0"/>
              </a:spcAft>
              <a:buNone/>
              <a:defRPr sz="1000"/>
            </a:lvl8pPr>
            <a:lvl9pPr lvl="8">
              <a:spcBef>
                <a:spcPts val="0"/>
              </a:spcBef>
              <a:spcAft>
                <a:spcPts val="0"/>
              </a:spcAft>
              <a:buNone/>
              <a:defRPr sz="1000"/>
            </a:lvl9pPr>
          </a:lstStyle>
          <a:p/>
        </p:txBody>
      </p:sp>
      <p:sp>
        <p:nvSpPr>
          <p:cNvPr id="83" name="Google Shape;83;p7"/>
          <p:cNvSpPr txBox="1"/>
          <p:nvPr>
            <p:ph type="title"/>
          </p:nvPr>
        </p:nvSpPr>
        <p:spPr>
          <a:xfrm>
            <a:off x="276075" y="457200"/>
            <a:ext cx="38001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Times New Roman"/>
                <a:ea typeface="Times New Roman"/>
                <a:cs typeface="Times New Roman"/>
                <a:sym typeface="Times New Roman"/>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84" name="Google Shape;84;p7"/>
          <p:cNvSpPr txBox="1"/>
          <p:nvPr>
            <p:ph idx="22"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85" name="Google Shape;85;p7"/>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493" name="Shape 493"/>
        <p:cNvGrpSpPr/>
        <p:nvPr/>
      </p:nvGrpSpPr>
      <p:grpSpPr>
        <a:xfrm>
          <a:off x="0" y="0"/>
          <a:ext cx="0" cy="0"/>
          <a:chOff x="0" y="0"/>
          <a:chExt cx="0" cy="0"/>
        </a:xfrm>
      </p:grpSpPr>
      <p:sp>
        <p:nvSpPr>
          <p:cNvPr id="494" name="Google Shape;494;p6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200"/>
              <a:buNone/>
              <a:defRPr/>
            </a:lvl1pPr>
          </a:lstStyle>
          <a:p/>
        </p:txBody>
      </p:sp>
      <p:sp>
        <p:nvSpPr>
          <p:cNvPr id="495" name="Google Shape;495;p6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496" name="Shape 496"/>
        <p:cNvGrpSpPr/>
        <p:nvPr/>
      </p:nvGrpSpPr>
      <p:grpSpPr>
        <a:xfrm>
          <a:off x="0" y="0"/>
          <a:ext cx="0" cy="0"/>
          <a:chOff x="0" y="0"/>
          <a:chExt cx="0" cy="0"/>
        </a:xfrm>
      </p:grpSpPr>
      <p:sp>
        <p:nvSpPr>
          <p:cNvPr id="497" name="Google Shape;497;p6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12000"/>
              <a:buChar char="●"/>
              <a:defRPr sz="12000"/>
            </a:lvl1pPr>
            <a:lvl2pPr lvl="1" algn="ctr">
              <a:spcBef>
                <a:spcPts val="0"/>
              </a:spcBef>
              <a:spcAft>
                <a:spcPts val="0"/>
              </a:spcAft>
              <a:buSzPts val="12000"/>
              <a:buChar char="○"/>
              <a:defRPr sz="12000"/>
            </a:lvl2pPr>
            <a:lvl3pPr lvl="2" algn="ctr">
              <a:spcBef>
                <a:spcPts val="0"/>
              </a:spcBef>
              <a:spcAft>
                <a:spcPts val="0"/>
              </a:spcAft>
              <a:buSzPts val="12000"/>
              <a:buChar char="■"/>
              <a:defRPr sz="12000"/>
            </a:lvl3pPr>
            <a:lvl4pPr lvl="3" algn="ctr">
              <a:spcBef>
                <a:spcPts val="0"/>
              </a:spcBef>
              <a:spcAft>
                <a:spcPts val="0"/>
              </a:spcAft>
              <a:buSzPts val="12000"/>
              <a:buChar char="●"/>
              <a:defRPr sz="12000"/>
            </a:lvl4pPr>
            <a:lvl5pPr lvl="4" algn="ctr">
              <a:spcBef>
                <a:spcPts val="0"/>
              </a:spcBef>
              <a:spcAft>
                <a:spcPts val="0"/>
              </a:spcAft>
              <a:buSzPts val="12000"/>
              <a:buChar char="○"/>
              <a:defRPr sz="12000"/>
            </a:lvl5pPr>
            <a:lvl6pPr lvl="5" algn="ctr">
              <a:spcBef>
                <a:spcPts val="0"/>
              </a:spcBef>
              <a:spcAft>
                <a:spcPts val="0"/>
              </a:spcAft>
              <a:buSzPts val="12000"/>
              <a:buChar char="■"/>
              <a:defRPr sz="12000"/>
            </a:lvl6pPr>
            <a:lvl7pPr lvl="6" algn="ctr">
              <a:spcBef>
                <a:spcPts val="0"/>
              </a:spcBef>
              <a:spcAft>
                <a:spcPts val="0"/>
              </a:spcAft>
              <a:buSzPts val="12000"/>
              <a:buChar char="●"/>
              <a:defRPr sz="12000"/>
            </a:lvl7pPr>
            <a:lvl8pPr lvl="7" algn="ctr">
              <a:spcBef>
                <a:spcPts val="0"/>
              </a:spcBef>
              <a:spcAft>
                <a:spcPts val="0"/>
              </a:spcAft>
              <a:buSzPts val="12000"/>
              <a:buChar char="○"/>
              <a:defRPr sz="12000"/>
            </a:lvl8pPr>
            <a:lvl9pPr lvl="8" algn="ctr">
              <a:spcBef>
                <a:spcPts val="0"/>
              </a:spcBef>
              <a:spcAft>
                <a:spcPts val="0"/>
              </a:spcAft>
              <a:buSzPts val="12000"/>
              <a:buChar char="■"/>
              <a:defRPr sz="12000"/>
            </a:lvl9pPr>
          </a:lstStyle>
          <a:p>
            <a:r>
              <a:t>xx%</a:t>
            </a:r>
          </a:p>
        </p:txBody>
      </p:sp>
      <p:sp>
        <p:nvSpPr>
          <p:cNvPr id="498" name="Google Shape;498;p6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SzPts val="1200"/>
              <a:buChar char="●"/>
              <a:defRPr/>
            </a:lvl1pPr>
            <a:lvl2pPr indent="-304800" lvl="1" marL="914400" algn="ctr">
              <a:spcBef>
                <a:spcPts val="0"/>
              </a:spcBef>
              <a:spcAft>
                <a:spcPts val="0"/>
              </a:spcAft>
              <a:buSzPts val="1200"/>
              <a:buChar char="○"/>
              <a:defRPr/>
            </a:lvl2pPr>
            <a:lvl3pPr indent="-304800" lvl="2" marL="1371600" algn="ctr">
              <a:spcBef>
                <a:spcPts val="0"/>
              </a:spcBef>
              <a:spcAft>
                <a:spcPts val="0"/>
              </a:spcAft>
              <a:buSzPts val="1200"/>
              <a:buChar char="■"/>
              <a:defRPr/>
            </a:lvl3pPr>
            <a:lvl4pPr indent="-304800" lvl="3" marL="1828800" algn="ctr">
              <a:spcBef>
                <a:spcPts val="0"/>
              </a:spcBef>
              <a:spcAft>
                <a:spcPts val="0"/>
              </a:spcAft>
              <a:buSzPts val="1200"/>
              <a:buChar char="●"/>
              <a:defRPr/>
            </a:lvl4pPr>
            <a:lvl5pPr indent="-304800" lvl="4" marL="2286000" algn="ctr">
              <a:spcBef>
                <a:spcPts val="0"/>
              </a:spcBef>
              <a:spcAft>
                <a:spcPts val="0"/>
              </a:spcAft>
              <a:buSzPts val="1200"/>
              <a:buChar char="○"/>
              <a:defRPr/>
            </a:lvl5pPr>
            <a:lvl6pPr indent="-304800" lvl="5" marL="2743200" algn="ctr">
              <a:spcBef>
                <a:spcPts val="0"/>
              </a:spcBef>
              <a:spcAft>
                <a:spcPts val="0"/>
              </a:spcAft>
              <a:buSzPts val="1200"/>
              <a:buChar char="■"/>
              <a:defRPr/>
            </a:lvl6pPr>
            <a:lvl7pPr indent="-304800" lvl="6" marL="3200400" algn="ctr">
              <a:spcBef>
                <a:spcPts val="0"/>
              </a:spcBef>
              <a:spcAft>
                <a:spcPts val="0"/>
              </a:spcAft>
              <a:buSzPts val="1200"/>
              <a:buChar char="●"/>
              <a:defRPr/>
            </a:lvl7pPr>
            <a:lvl8pPr indent="-304800" lvl="7" marL="3657600" algn="ctr">
              <a:spcBef>
                <a:spcPts val="0"/>
              </a:spcBef>
              <a:spcAft>
                <a:spcPts val="0"/>
              </a:spcAft>
              <a:buSzPts val="1200"/>
              <a:buChar char="○"/>
              <a:defRPr/>
            </a:lvl8pPr>
            <a:lvl9pPr indent="-304800" lvl="8" marL="4114800" algn="ctr">
              <a:spcBef>
                <a:spcPts val="0"/>
              </a:spcBef>
              <a:spcAft>
                <a:spcPts val="0"/>
              </a:spcAft>
              <a:buSzPts val="1200"/>
              <a:buChar char="■"/>
              <a:defRPr/>
            </a:lvl9pPr>
          </a:lstStyle>
          <a:p/>
        </p:txBody>
      </p:sp>
      <p:sp>
        <p:nvSpPr>
          <p:cNvPr id="499" name="Google Shape;499;p6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500" name="Shape 500"/>
        <p:cNvGrpSpPr/>
        <p:nvPr/>
      </p:nvGrpSpPr>
      <p:grpSpPr>
        <a:xfrm>
          <a:off x="0" y="0"/>
          <a:ext cx="0" cy="0"/>
          <a:chOff x="0" y="0"/>
          <a:chExt cx="0" cy="0"/>
        </a:xfrm>
      </p:grpSpPr>
      <p:sp>
        <p:nvSpPr>
          <p:cNvPr id="501" name="Google Shape;501;p6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spTree>
      <p:nvGrpSpPr>
        <p:cNvPr id="502" name="Shape 502"/>
        <p:cNvGrpSpPr/>
        <p:nvPr/>
      </p:nvGrpSpPr>
      <p:grpSpPr>
        <a:xfrm>
          <a:off x="0" y="0"/>
          <a:ext cx="0" cy="0"/>
          <a:chOff x="0" y="0"/>
          <a:chExt cx="0" cy="0"/>
        </a:xfrm>
      </p:grpSpPr>
      <p:sp>
        <p:nvSpPr>
          <p:cNvPr id="503" name="Google Shape;503;p65"/>
          <p:cNvSpPr txBox="1"/>
          <p:nvPr>
            <p:ph type="title"/>
          </p:nvPr>
        </p:nvSpPr>
        <p:spPr>
          <a:xfrm>
            <a:off x="677325" y="1832775"/>
            <a:ext cx="3217200" cy="1484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4" name="Google Shape;504;p65"/>
          <p:cNvSpPr txBox="1"/>
          <p:nvPr>
            <p:ph idx="1" type="subTitle"/>
          </p:nvPr>
        </p:nvSpPr>
        <p:spPr>
          <a:xfrm>
            <a:off x="4406650" y="393750"/>
            <a:ext cx="44097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05" name="Google Shape;505;p65"/>
          <p:cNvSpPr txBox="1"/>
          <p:nvPr>
            <p:ph idx="2" type="subTitle"/>
          </p:nvPr>
        </p:nvSpPr>
        <p:spPr>
          <a:xfrm>
            <a:off x="4406650" y="1151705"/>
            <a:ext cx="44097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06" name="Google Shape;506;p65"/>
          <p:cNvSpPr txBox="1"/>
          <p:nvPr>
            <p:ph idx="3" type="subTitle"/>
          </p:nvPr>
        </p:nvSpPr>
        <p:spPr>
          <a:xfrm>
            <a:off x="4406650" y="3425570"/>
            <a:ext cx="44097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07" name="Google Shape;507;p65"/>
          <p:cNvSpPr txBox="1"/>
          <p:nvPr>
            <p:ph idx="4" type="subTitle"/>
          </p:nvPr>
        </p:nvSpPr>
        <p:spPr>
          <a:xfrm>
            <a:off x="4406650" y="1909660"/>
            <a:ext cx="44097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08" name="Google Shape;508;p65"/>
          <p:cNvSpPr txBox="1"/>
          <p:nvPr>
            <p:ph idx="5" type="subTitle"/>
          </p:nvPr>
        </p:nvSpPr>
        <p:spPr>
          <a:xfrm>
            <a:off x="4406650" y="4183525"/>
            <a:ext cx="44097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09" name="Google Shape;509;p65"/>
          <p:cNvSpPr txBox="1"/>
          <p:nvPr>
            <p:ph idx="6" type="subTitle"/>
          </p:nvPr>
        </p:nvSpPr>
        <p:spPr>
          <a:xfrm>
            <a:off x="4406650" y="2667615"/>
            <a:ext cx="44097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10" name="Google Shape;510;p65"/>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Title, body and image">
    <p:spTree>
      <p:nvGrpSpPr>
        <p:cNvPr id="511" name="Shape 511"/>
        <p:cNvGrpSpPr/>
        <p:nvPr/>
      </p:nvGrpSpPr>
      <p:grpSpPr>
        <a:xfrm>
          <a:off x="0" y="0"/>
          <a:ext cx="0" cy="0"/>
          <a:chOff x="0" y="0"/>
          <a:chExt cx="0" cy="0"/>
        </a:xfrm>
      </p:grpSpPr>
      <p:sp>
        <p:nvSpPr>
          <p:cNvPr id="512" name="Google Shape;512;p66"/>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513" name="Google Shape;513;p66"/>
          <p:cNvSpPr txBox="1"/>
          <p:nvPr>
            <p:ph idx="1" type="body"/>
          </p:nvPr>
        </p:nvSpPr>
        <p:spPr>
          <a:xfrm>
            <a:off x="311700" y="1152475"/>
            <a:ext cx="4473900" cy="3416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14" name="Google Shape;514;p66"/>
          <p:cNvSpPr/>
          <p:nvPr>
            <p:ph idx="2" type="pic"/>
          </p:nvPr>
        </p:nvSpPr>
        <p:spPr>
          <a:xfrm>
            <a:off x="4992024" y="1152775"/>
            <a:ext cx="3840300" cy="3416400"/>
          </a:xfrm>
          <a:prstGeom prst="rect">
            <a:avLst/>
          </a:prstGeom>
          <a:noFill/>
          <a:ln>
            <a:noFill/>
          </a:ln>
        </p:spPr>
      </p:sp>
      <p:sp>
        <p:nvSpPr>
          <p:cNvPr id="515" name="Google Shape;515;p66"/>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Two big ideas">
    <p:spTree>
      <p:nvGrpSpPr>
        <p:cNvPr id="516" name="Shape 516"/>
        <p:cNvGrpSpPr/>
        <p:nvPr/>
      </p:nvGrpSpPr>
      <p:grpSpPr>
        <a:xfrm>
          <a:off x="0" y="0"/>
          <a:ext cx="0" cy="0"/>
          <a:chOff x="0" y="0"/>
          <a:chExt cx="0" cy="0"/>
        </a:xfrm>
      </p:grpSpPr>
      <p:sp>
        <p:nvSpPr>
          <p:cNvPr id="517" name="Google Shape;517;p67"/>
          <p:cNvSpPr txBox="1"/>
          <p:nvPr>
            <p:ph type="title"/>
          </p:nvPr>
        </p:nvSpPr>
        <p:spPr>
          <a:xfrm>
            <a:off x="483175" y="450025"/>
            <a:ext cx="8184600" cy="758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3000"/>
              <a:buChar char="●"/>
              <a:defRPr sz="3000"/>
            </a:lvl1pPr>
            <a:lvl2pPr lvl="1">
              <a:spcBef>
                <a:spcPts val="0"/>
              </a:spcBef>
              <a:spcAft>
                <a:spcPts val="0"/>
              </a:spcAft>
              <a:buSzPts val="3000"/>
              <a:buChar char="○"/>
              <a:defRPr sz="3000"/>
            </a:lvl2pPr>
            <a:lvl3pPr lvl="2">
              <a:spcBef>
                <a:spcPts val="0"/>
              </a:spcBef>
              <a:spcAft>
                <a:spcPts val="0"/>
              </a:spcAft>
              <a:buSzPts val="3000"/>
              <a:buChar char="■"/>
              <a:defRPr sz="3000"/>
            </a:lvl3pPr>
            <a:lvl4pPr lvl="3">
              <a:spcBef>
                <a:spcPts val="0"/>
              </a:spcBef>
              <a:spcAft>
                <a:spcPts val="0"/>
              </a:spcAft>
              <a:buSzPts val="3000"/>
              <a:buChar char="●"/>
              <a:defRPr sz="3000"/>
            </a:lvl4pPr>
            <a:lvl5pPr lvl="4">
              <a:spcBef>
                <a:spcPts val="0"/>
              </a:spcBef>
              <a:spcAft>
                <a:spcPts val="0"/>
              </a:spcAft>
              <a:buSzPts val="3000"/>
              <a:buChar char="○"/>
              <a:defRPr sz="3000"/>
            </a:lvl5pPr>
            <a:lvl6pPr lvl="5">
              <a:spcBef>
                <a:spcPts val="0"/>
              </a:spcBef>
              <a:spcAft>
                <a:spcPts val="0"/>
              </a:spcAft>
              <a:buSzPts val="3000"/>
              <a:buChar char="■"/>
              <a:defRPr sz="3000"/>
            </a:lvl6pPr>
            <a:lvl7pPr lvl="6">
              <a:spcBef>
                <a:spcPts val="0"/>
              </a:spcBef>
              <a:spcAft>
                <a:spcPts val="0"/>
              </a:spcAft>
              <a:buSzPts val="3000"/>
              <a:buChar char="●"/>
              <a:defRPr sz="3000"/>
            </a:lvl7pPr>
            <a:lvl8pPr lvl="7">
              <a:spcBef>
                <a:spcPts val="0"/>
              </a:spcBef>
              <a:spcAft>
                <a:spcPts val="0"/>
              </a:spcAft>
              <a:buSzPts val="3000"/>
              <a:buChar char="○"/>
              <a:defRPr sz="3000"/>
            </a:lvl8pPr>
            <a:lvl9pPr lvl="8">
              <a:spcBef>
                <a:spcPts val="0"/>
              </a:spcBef>
              <a:spcAft>
                <a:spcPts val="0"/>
              </a:spcAft>
              <a:buSzPts val="3000"/>
              <a:buChar char="■"/>
              <a:defRPr sz="3000"/>
            </a:lvl9pPr>
          </a:lstStyle>
          <a:p/>
        </p:txBody>
      </p:sp>
      <p:sp>
        <p:nvSpPr>
          <p:cNvPr id="518" name="Google Shape;518;p67"/>
          <p:cNvSpPr txBox="1"/>
          <p:nvPr>
            <p:ph idx="1" type="body"/>
          </p:nvPr>
        </p:nvSpPr>
        <p:spPr>
          <a:xfrm>
            <a:off x="483150" y="2237788"/>
            <a:ext cx="36198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19" name="Google Shape;519;p67"/>
          <p:cNvSpPr txBox="1"/>
          <p:nvPr>
            <p:ph idx="2" type="body"/>
          </p:nvPr>
        </p:nvSpPr>
        <p:spPr>
          <a:xfrm>
            <a:off x="5048000" y="2237788"/>
            <a:ext cx="36198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20" name="Google Shape;520;p67"/>
          <p:cNvSpPr txBox="1"/>
          <p:nvPr>
            <p:ph idx="3" type="subTitle"/>
          </p:nvPr>
        </p:nvSpPr>
        <p:spPr>
          <a:xfrm>
            <a:off x="483150" y="1336161"/>
            <a:ext cx="36198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21" name="Google Shape;521;p67"/>
          <p:cNvSpPr txBox="1"/>
          <p:nvPr>
            <p:ph idx="4" type="subTitle"/>
          </p:nvPr>
        </p:nvSpPr>
        <p:spPr>
          <a:xfrm>
            <a:off x="5048000" y="1336161"/>
            <a:ext cx="3619800" cy="5427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22" name="Google Shape;522;p67"/>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Three big ideas">
    <p:spTree>
      <p:nvGrpSpPr>
        <p:cNvPr id="523" name="Shape 523"/>
        <p:cNvGrpSpPr/>
        <p:nvPr/>
      </p:nvGrpSpPr>
      <p:grpSpPr>
        <a:xfrm>
          <a:off x="0" y="0"/>
          <a:ext cx="0" cy="0"/>
          <a:chOff x="0" y="0"/>
          <a:chExt cx="0" cy="0"/>
        </a:xfrm>
      </p:grpSpPr>
      <p:sp>
        <p:nvSpPr>
          <p:cNvPr id="524" name="Google Shape;524;p68"/>
          <p:cNvSpPr txBox="1"/>
          <p:nvPr>
            <p:ph idx="1" type="body"/>
          </p:nvPr>
        </p:nvSpPr>
        <p:spPr>
          <a:xfrm>
            <a:off x="48317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25" name="Google Shape;525;p68"/>
          <p:cNvSpPr txBox="1"/>
          <p:nvPr>
            <p:ph idx="2" type="body"/>
          </p:nvPr>
        </p:nvSpPr>
        <p:spPr>
          <a:xfrm>
            <a:off x="334772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26" name="Google Shape;526;p68"/>
          <p:cNvSpPr txBox="1"/>
          <p:nvPr>
            <p:ph type="title"/>
          </p:nvPr>
        </p:nvSpPr>
        <p:spPr>
          <a:xfrm>
            <a:off x="483175" y="450025"/>
            <a:ext cx="8184600" cy="758100"/>
          </a:xfrm>
          <a:prstGeom prst="rect">
            <a:avLst/>
          </a:prstGeom>
        </p:spPr>
        <p:txBody>
          <a:bodyPr anchorCtr="0" anchor="ctr" bIns="0" lIns="0" spcFirstLastPara="1" rIns="0" wrap="square" tIns="0">
            <a:noAutofit/>
          </a:bodyPr>
          <a:lstStyle>
            <a:lvl1pPr lvl="0">
              <a:spcBef>
                <a:spcPts val="0"/>
              </a:spcBef>
              <a:spcAft>
                <a:spcPts val="0"/>
              </a:spcAft>
              <a:buSzPts val="3000"/>
              <a:buChar char="●"/>
              <a:defRPr sz="3000"/>
            </a:lvl1pPr>
            <a:lvl2pPr lvl="1">
              <a:spcBef>
                <a:spcPts val="0"/>
              </a:spcBef>
              <a:spcAft>
                <a:spcPts val="0"/>
              </a:spcAft>
              <a:buSzPts val="3000"/>
              <a:buChar char="○"/>
              <a:defRPr sz="3000"/>
            </a:lvl2pPr>
            <a:lvl3pPr lvl="2">
              <a:spcBef>
                <a:spcPts val="0"/>
              </a:spcBef>
              <a:spcAft>
                <a:spcPts val="0"/>
              </a:spcAft>
              <a:buSzPts val="3000"/>
              <a:buChar char="■"/>
              <a:defRPr sz="3000"/>
            </a:lvl3pPr>
            <a:lvl4pPr lvl="3">
              <a:spcBef>
                <a:spcPts val="0"/>
              </a:spcBef>
              <a:spcAft>
                <a:spcPts val="0"/>
              </a:spcAft>
              <a:buSzPts val="3000"/>
              <a:buChar char="●"/>
              <a:defRPr sz="3000"/>
            </a:lvl4pPr>
            <a:lvl5pPr lvl="4">
              <a:spcBef>
                <a:spcPts val="0"/>
              </a:spcBef>
              <a:spcAft>
                <a:spcPts val="0"/>
              </a:spcAft>
              <a:buSzPts val="3000"/>
              <a:buChar char="○"/>
              <a:defRPr sz="3000"/>
            </a:lvl5pPr>
            <a:lvl6pPr lvl="5">
              <a:spcBef>
                <a:spcPts val="0"/>
              </a:spcBef>
              <a:spcAft>
                <a:spcPts val="0"/>
              </a:spcAft>
              <a:buSzPts val="3000"/>
              <a:buChar char="■"/>
              <a:defRPr sz="3000"/>
            </a:lvl6pPr>
            <a:lvl7pPr lvl="6">
              <a:spcBef>
                <a:spcPts val="0"/>
              </a:spcBef>
              <a:spcAft>
                <a:spcPts val="0"/>
              </a:spcAft>
              <a:buSzPts val="3000"/>
              <a:buChar char="●"/>
              <a:defRPr sz="3000"/>
            </a:lvl7pPr>
            <a:lvl8pPr lvl="7">
              <a:spcBef>
                <a:spcPts val="0"/>
              </a:spcBef>
              <a:spcAft>
                <a:spcPts val="0"/>
              </a:spcAft>
              <a:buSzPts val="3000"/>
              <a:buChar char="○"/>
              <a:defRPr sz="3000"/>
            </a:lvl8pPr>
            <a:lvl9pPr lvl="8">
              <a:spcBef>
                <a:spcPts val="0"/>
              </a:spcBef>
              <a:spcAft>
                <a:spcPts val="0"/>
              </a:spcAft>
              <a:buSzPts val="3000"/>
              <a:buChar char="■"/>
              <a:defRPr sz="3000"/>
            </a:lvl9pPr>
          </a:lstStyle>
          <a:p/>
        </p:txBody>
      </p:sp>
      <p:sp>
        <p:nvSpPr>
          <p:cNvPr id="527" name="Google Shape;527;p68"/>
          <p:cNvSpPr txBox="1"/>
          <p:nvPr>
            <p:ph idx="3" type="subTitle"/>
          </p:nvPr>
        </p:nvSpPr>
        <p:spPr>
          <a:xfrm>
            <a:off x="483175" y="1336150"/>
            <a:ext cx="2455500" cy="7785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28" name="Google Shape;528;p68"/>
          <p:cNvSpPr txBox="1"/>
          <p:nvPr>
            <p:ph idx="4" type="subTitle"/>
          </p:nvPr>
        </p:nvSpPr>
        <p:spPr>
          <a:xfrm>
            <a:off x="3347725" y="1336150"/>
            <a:ext cx="2455500" cy="7785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29" name="Google Shape;529;p68"/>
          <p:cNvSpPr txBox="1"/>
          <p:nvPr>
            <p:ph idx="5" type="subTitle"/>
          </p:nvPr>
        </p:nvSpPr>
        <p:spPr>
          <a:xfrm>
            <a:off x="6212275" y="1336150"/>
            <a:ext cx="2455500" cy="7785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30" name="Google Shape;530;p68"/>
          <p:cNvSpPr txBox="1"/>
          <p:nvPr>
            <p:ph idx="6" type="body"/>
          </p:nvPr>
        </p:nvSpPr>
        <p:spPr>
          <a:xfrm>
            <a:off x="6212275" y="2417500"/>
            <a:ext cx="2455500" cy="2373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31" name="Google Shape;531;p68"/>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Four big ideas">
    <p:spTree>
      <p:nvGrpSpPr>
        <p:cNvPr id="532" name="Shape 532"/>
        <p:cNvGrpSpPr/>
        <p:nvPr/>
      </p:nvGrpSpPr>
      <p:grpSpPr>
        <a:xfrm>
          <a:off x="0" y="0"/>
          <a:ext cx="0" cy="0"/>
          <a:chOff x="0" y="0"/>
          <a:chExt cx="0" cy="0"/>
        </a:xfrm>
      </p:grpSpPr>
      <p:sp>
        <p:nvSpPr>
          <p:cNvPr id="533" name="Google Shape;533;p69"/>
          <p:cNvSpPr txBox="1"/>
          <p:nvPr>
            <p:ph idx="1" type="body"/>
          </p:nvPr>
        </p:nvSpPr>
        <p:spPr>
          <a:xfrm>
            <a:off x="366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34" name="Google Shape;534;p69"/>
          <p:cNvSpPr txBox="1"/>
          <p:nvPr>
            <p:ph idx="2" type="body"/>
          </p:nvPr>
        </p:nvSpPr>
        <p:spPr>
          <a:xfrm>
            <a:off x="4938725" y="1759093"/>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35" name="Google Shape;535;p69"/>
          <p:cNvSpPr txBox="1"/>
          <p:nvPr>
            <p:ph idx="3" type="body"/>
          </p:nvPr>
        </p:nvSpPr>
        <p:spPr>
          <a:xfrm>
            <a:off x="366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36" name="Google Shape;536;p69"/>
          <p:cNvSpPr txBox="1"/>
          <p:nvPr>
            <p:ph idx="4" type="body"/>
          </p:nvPr>
        </p:nvSpPr>
        <p:spPr>
          <a:xfrm>
            <a:off x="4938750" y="3648575"/>
            <a:ext cx="3838500" cy="11385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37" name="Google Shape;537;p69"/>
          <p:cNvSpPr txBox="1"/>
          <p:nvPr>
            <p:ph type="title"/>
          </p:nvPr>
        </p:nvSpPr>
        <p:spPr>
          <a:xfrm>
            <a:off x="366750" y="450025"/>
            <a:ext cx="8184600" cy="758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3000"/>
              <a:buChar char="●"/>
              <a:defRPr sz="3000"/>
            </a:lvl1pPr>
            <a:lvl2pPr lvl="1">
              <a:spcBef>
                <a:spcPts val="0"/>
              </a:spcBef>
              <a:spcAft>
                <a:spcPts val="0"/>
              </a:spcAft>
              <a:buSzPts val="3000"/>
              <a:buChar char="○"/>
              <a:defRPr sz="3000"/>
            </a:lvl2pPr>
            <a:lvl3pPr lvl="2">
              <a:spcBef>
                <a:spcPts val="0"/>
              </a:spcBef>
              <a:spcAft>
                <a:spcPts val="0"/>
              </a:spcAft>
              <a:buSzPts val="3000"/>
              <a:buChar char="■"/>
              <a:defRPr sz="3000"/>
            </a:lvl3pPr>
            <a:lvl4pPr lvl="3">
              <a:spcBef>
                <a:spcPts val="0"/>
              </a:spcBef>
              <a:spcAft>
                <a:spcPts val="0"/>
              </a:spcAft>
              <a:buSzPts val="3000"/>
              <a:buChar char="●"/>
              <a:defRPr sz="3000"/>
            </a:lvl4pPr>
            <a:lvl5pPr lvl="4">
              <a:spcBef>
                <a:spcPts val="0"/>
              </a:spcBef>
              <a:spcAft>
                <a:spcPts val="0"/>
              </a:spcAft>
              <a:buSzPts val="3000"/>
              <a:buChar char="○"/>
              <a:defRPr sz="3000"/>
            </a:lvl5pPr>
            <a:lvl6pPr lvl="5">
              <a:spcBef>
                <a:spcPts val="0"/>
              </a:spcBef>
              <a:spcAft>
                <a:spcPts val="0"/>
              </a:spcAft>
              <a:buSzPts val="3000"/>
              <a:buChar char="■"/>
              <a:defRPr sz="3000"/>
            </a:lvl6pPr>
            <a:lvl7pPr lvl="6">
              <a:spcBef>
                <a:spcPts val="0"/>
              </a:spcBef>
              <a:spcAft>
                <a:spcPts val="0"/>
              </a:spcAft>
              <a:buSzPts val="3000"/>
              <a:buChar char="●"/>
              <a:defRPr sz="3000"/>
            </a:lvl7pPr>
            <a:lvl8pPr lvl="7">
              <a:spcBef>
                <a:spcPts val="0"/>
              </a:spcBef>
              <a:spcAft>
                <a:spcPts val="0"/>
              </a:spcAft>
              <a:buSzPts val="3000"/>
              <a:buChar char="○"/>
              <a:defRPr sz="3000"/>
            </a:lvl8pPr>
            <a:lvl9pPr lvl="8">
              <a:spcBef>
                <a:spcPts val="0"/>
              </a:spcBef>
              <a:spcAft>
                <a:spcPts val="0"/>
              </a:spcAft>
              <a:buSzPts val="3000"/>
              <a:buChar char="■"/>
              <a:defRPr sz="3000"/>
            </a:lvl9pPr>
          </a:lstStyle>
          <a:p/>
        </p:txBody>
      </p:sp>
      <p:sp>
        <p:nvSpPr>
          <p:cNvPr id="538" name="Google Shape;538;p69"/>
          <p:cNvSpPr txBox="1"/>
          <p:nvPr>
            <p:ph idx="5" type="subTitle"/>
          </p:nvPr>
        </p:nvSpPr>
        <p:spPr>
          <a:xfrm>
            <a:off x="366763" y="1277907"/>
            <a:ext cx="3838500" cy="4812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39" name="Google Shape;539;p69"/>
          <p:cNvSpPr txBox="1"/>
          <p:nvPr>
            <p:ph idx="6" type="subTitle"/>
          </p:nvPr>
        </p:nvSpPr>
        <p:spPr>
          <a:xfrm>
            <a:off x="4938738" y="1277907"/>
            <a:ext cx="3838500" cy="4812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40" name="Google Shape;540;p69"/>
          <p:cNvSpPr txBox="1"/>
          <p:nvPr>
            <p:ph idx="7" type="subTitle"/>
          </p:nvPr>
        </p:nvSpPr>
        <p:spPr>
          <a:xfrm>
            <a:off x="4938761" y="3167363"/>
            <a:ext cx="3838500" cy="4812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41" name="Google Shape;541;p69"/>
          <p:cNvSpPr txBox="1"/>
          <p:nvPr>
            <p:ph idx="8" type="subTitle"/>
          </p:nvPr>
        </p:nvSpPr>
        <p:spPr>
          <a:xfrm>
            <a:off x="366750" y="3167363"/>
            <a:ext cx="3838500" cy="481200"/>
          </a:xfrm>
          <a:prstGeom prst="rect">
            <a:avLst/>
          </a:prstGeom>
        </p:spPr>
        <p:txBody>
          <a:bodyPr anchorCtr="0" anchor="t" bIns="91425" lIns="0" spcFirstLastPara="1" rIns="91425" wrap="square" tIns="91425">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542" name="Google Shape;542;p69"/>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 and image">
    <p:spTree>
      <p:nvGrpSpPr>
        <p:cNvPr id="543" name="Shape 543"/>
        <p:cNvGrpSpPr/>
        <p:nvPr/>
      </p:nvGrpSpPr>
      <p:grpSpPr>
        <a:xfrm>
          <a:off x="0" y="0"/>
          <a:ext cx="0" cy="0"/>
          <a:chOff x="0" y="0"/>
          <a:chExt cx="0" cy="0"/>
        </a:xfrm>
      </p:grpSpPr>
      <p:sp>
        <p:nvSpPr>
          <p:cNvPr id="544" name="Google Shape;544;p70"/>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545" name="Google Shape;545;p70"/>
          <p:cNvSpPr/>
          <p:nvPr>
            <p:ph idx="2" type="pic"/>
          </p:nvPr>
        </p:nvSpPr>
        <p:spPr>
          <a:xfrm>
            <a:off x="311700" y="1170425"/>
            <a:ext cx="8520600" cy="3492900"/>
          </a:xfrm>
          <a:prstGeom prst="rect">
            <a:avLst/>
          </a:prstGeom>
          <a:noFill/>
          <a:ln>
            <a:noFill/>
          </a:ln>
        </p:spPr>
      </p:sp>
      <p:sp>
        <p:nvSpPr>
          <p:cNvPr id="546" name="Google Shape;546;p70"/>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Two storyboards">
    <p:spTree>
      <p:nvGrpSpPr>
        <p:cNvPr id="547" name="Shape 547"/>
        <p:cNvGrpSpPr/>
        <p:nvPr/>
      </p:nvGrpSpPr>
      <p:grpSpPr>
        <a:xfrm>
          <a:off x="0" y="0"/>
          <a:ext cx="0" cy="0"/>
          <a:chOff x="0" y="0"/>
          <a:chExt cx="0" cy="0"/>
        </a:xfrm>
      </p:grpSpPr>
      <p:sp>
        <p:nvSpPr>
          <p:cNvPr id="548" name="Google Shape;548;p71"/>
          <p:cNvSpPr txBox="1"/>
          <p:nvPr>
            <p:ph idx="1" type="body"/>
          </p:nvPr>
        </p:nvSpPr>
        <p:spPr>
          <a:xfrm>
            <a:off x="311700"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49" name="Google Shape;549;p71"/>
          <p:cNvSpPr/>
          <p:nvPr>
            <p:ph idx="2" type="pic"/>
          </p:nvPr>
        </p:nvSpPr>
        <p:spPr>
          <a:xfrm>
            <a:off x="4804825" y="1133300"/>
            <a:ext cx="4027500" cy="2392800"/>
          </a:xfrm>
          <a:prstGeom prst="rect">
            <a:avLst/>
          </a:prstGeom>
          <a:noFill/>
          <a:ln>
            <a:noFill/>
          </a:ln>
        </p:spPr>
      </p:sp>
      <p:sp>
        <p:nvSpPr>
          <p:cNvPr id="550" name="Google Shape;550;p71"/>
          <p:cNvSpPr/>
          <p:nvPr>
            <p:ph idx="3" type="pic"/>
          </p:nvPr>
        </p:nvSpPr>
        <p:spPr>
          <a:xfrm>
            <a:off x="311725" y="1133300"/>
            <a:ext cx="4027500" cy="2392800"/>
          </a:xfrm>
          <a:prstGeom prst="rect">
            <a:avLst/>
          </a:prstGeom>
          <a:noFill/>
          <a:ln>
            <a:noFill/>
          </a:ln>
        </p:spPr>
      </p:sp>
      <p:sp>
        <p:nvSpPr>
          <p:cNvPr id="551" name="Google Shape;551;p71"/>
          <p:cNvSpPr txBox="1"/>
          <p:nvPr>
            <p:ph idx="4" type="body"/>
          </p:nvPr>
        </p:nvSpPr>
        <p:spPr>
          <a:xfrm>
            <a:off x="4804825" y="4080225"/>
            <a:ext cx="4027500" cy="926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52" name="Google Shape;552;p71"/>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553" name="Google Shape;553;p71"/>
          <p:cNvSpPr txBox="1"/>
          <p:nvPr>
            <p:ph idx="5" type="subTitle"/>
          </p:nvPr>
        </p:nvSpPr>
        <p:spPr>
          <a:xfrm>
            <a:off x="311725" y="3582900"/>
            <a:ext cx="4027500" cy="481200"/>
          </a:xfrm>
          <a:prstGeom prst="rect">
            <a:avLst/>
          </a:prstGeom>
        </p:spPr>
        <p:txBody>
          <a:bodyPr anchorCtr="0" anchor="t" bIns="91425" lIns="0"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554" name="Google Shape;554;p71"/>
          <p:cNvSpPr txBox="1"/>
          <p:nvPr>
            <p:ph idx="6" type="subTitle"/>
          </p:nvPr>
        </p:nvSpPr>
        <p:spPr>
          <a:xfrm>
            <a:off x="4804825" y="3582900"/>
            <a:ext cx="4027500" cy="481200"/>
          </a:xfrm>
          <a:prstGeom prst="rect">
            <a:avLst/>
          </a:prstGeom>
        </p:spPr>
        <p:txBody>
          <a:bodyPr anchorCtr="0" anchor="t" bIns="91425" lIns="0"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555" name="Google Shape;555;p71"/>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main point">
  <p:cSld name="BLANK_1_1_1_1_1_1_2">
    <p:spTree>
      <p:nvGrpSpPr>
        <p:cNvPr id="86" name="Shape 86"/>
        <p:cNvGrpSpPr/>
        <p:nvPr/>
      </p:nvGrpSpPr>
      <p:grpSpPr>
        <a:xfrm>
          <a:off x="0" y="0"/>
          <a:ext cx="0" cy="0"/>
          <a:chOff x="0" y="0"/>
          <a:chExt cx="0" cy="0"/>
        </a:xfrm>
      </p:grpSpPr>
      <p:sp>
        <p:nvSpPr>
          <p:cNvPr id="87" name="Google Shape;87;p8"/>
          <p:cNvSpPr txBox="1"/>
          <p:nvPr>
            <p:ph type="title"/>
          </p:nvPr>
        </p:nvSpPr>
        <p:spPr>
          <a:xfrm>
            <a:off x="276075" y="457200"/>
            <a:ext cx="85944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4000">
                <a:solidFill>
                  <a:schemeClr val="lt1"/>
                </a:solidFill>
                <a:latin typeface="Times New Roman"/>
                <a:ea typeface="Times New Roman"/>
                <a:cs typeface="Times New Roman"/>
                <a:sym typeface="Times New Roman"/>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88" name="Google Shape;88;p8"/>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89" name="Google Shape;89;p8"/>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90" name="Google Shape;90;p8"/>
          <p:cNvSpPr txBox="1"/>
          <p:nvPr>
            <p:ph idx="2" type="body"/>
          </p:nvPr>
        </p:nvSpPr>
        <p:spPr>
          <a:xfrm>
            <a:off x="276075" y="1763425"/>
            <a:ext cx="4342800" cy="711300"/>
          </a:xfrm>
          <a:prstGeom prst="rect">
            <a:avLst/>
          </a:prstGeom>
        </p:spPr>
        <p:txBody>
          <a:bodyPr anchorCtr="0" anchor="t" bIns="0" lIns="0" spcFirstLastPara="1" rIns="0" wrap="square" tIns="0">
            <a:spAutoFit/>
          </a:bodyPr>
          <a:lstStyle>
            <a:lvl1pPr indent="-292100" lvl="0" marL="457200">
              <a:spcBef>
                <a:spcPts val="0"/>
              </a:spcBef>
              <a:spcAft>
                <a:spcPts val="0"/>
              </a:spcAft>
              <a:buClr>
                <a:schemeClr val="lt1"/>
              </a:buClr>
              <a:buSzPts val="1000"/>
              <a:buFont typeface="Lato"/>
              <a:buChar char="●"/>
              <a:defRPr sz="1000"/>
            </a:lvl1pPr>
            <a:lvl2pPr indent="-292100" lvl="1" marL="914400">
              <a:spcBef>
                <a:spcPts val="0"/>
              </a:spcBef>
              <a:spcAft>
                <a:spcPts val="0"/>
              </a:spcAft>
              <a:buClr>
                <a:schemeClr val="lt1"/>
              </a:buClr>
              <a:buSzPts val="1000"/>
              <a:buFont typeface="Lato"/>
              <a:buChar char="○"/>
              <a:defRPr sz="1000"/>
            </a:lvl2pPr>
            <a:lvl3pPr indent="-292100" lvl="2" marL="1371600">
              <a:spcBef>
                <a:spcPts val="0"/>
              </a:spcBef>
              <a:spcAft>
                <a:spcPts val="0"/>
              </a:spcAft>
              <a:buClr>
                <a:schemeClr val="lt1"/>
              </a:buClr>
              <a:buSzPts val="1000"/>
              <a:buFont typeface="Lato"/>
              <a:buChar char="■"/>
              <a:defRPr sz="1000"/>
            </a:lvl3pPr>
            <a:lvl4pPr indent="-292100" lvl="3" marL="1828800">
              <a:spcBef>
                <a:spcPts val="0"/>
              </a:spcBef>
              <a:spcAft>
                <a:spcPts val="0"/>
              </a:spcAft>
              <a:buClr>
                <a:schemeClr val="lt1"/>
              </a:buClr>
              <a:buSzPts val="1000"/>
              <a:buFont typeface="Lato"/>
              <a:buChar char="●"/>
              <a:defRPr sz="1000"/>
            </a:lvl4pPr>
            <a:lvl5pPr indent="-292100" lvl="4" marL="2286000">
              <a:spcBef>
                <a:spcPts val="0"/>
              </a:spcBef>
              <a:spcAft>
                <a:spcPts val="0"/>
              </a:spcAft>
              <a:buClr>
                <a:schemeClr val="lt1"/>
              </a:buClr>
              <a:buSzPts val="1000"/>
              <a:buFont typeface="Lato"/>
              <a:buChar char="○"/>
              <a:defRPr sz="1000"/>
            </a:lvl5pPr>
            <a:lvl6pPr indent="-292100" lvl="5" marL="2743200">
              <a:spcBef>
                <a:spcPts val="0"/>
              </a:spcBef>
              <a:spcAft>
                <a:spcPts val="0"/>
              </a:spcAft>
              <a:buClr>
                <a:schemeClr val="lt1"/>
              </a:buClr>
              <a:buSzPts val="1000"/>
              <a:buFont typeface="Lato"/>
              <a:buChar char="■"/>
              <a:defRPr sz="1000"/>
            </a:lvl6pPr>
            <a:lvl7pPr indent="-292100" lvl="6" marL="3200400">
              <a:spcBef>
                <a:spcPts val="0"/>
              </a:spcBef>
              <a:spcAft>
                <a:spcPts val="0"/>
              </a:spcAft>
              <a:buClr>
                <a:schemeClr val="lt1"/>
              </a:buClr>
              <a:buSzPts val="1000"/>
              <a:buFont typeface="Lato"/>
              <a:buChar char="●"/>
              <a:defRPr sz="1000"/>
            </a:lvl7pPr>
            <a:lvl8pPr indent="-292100" lvl="7" marL="3657600">
              <a:spcBef>
                <a:spcPts val="0"/>
              </a:spcBef>
              <a:spcAft>
                <a:spcPts val="0"/>
              </a:spcAft>
              <a:buClr>
                <a:schemeClr val="lt1"/>
              </a:buClr>
              <a:buSzPts val="1000"/>
              <a:buFont typeface="Lato"/>
              <a:buChar char="○"/>
              <a:defRPr sz="1000"/>
            </a:lvl8pPr>
            <a:lvl9pPr indent="-292100" lvl="8" marL="4114800">
              <a:spcBef>
                <a:spcPts val="0"/>
              </a:spcBef>
              <a:spcAft>
                <a:spcPts val="0"/>
              </a:spcAft>
              <a:buClr>
                <a:schemeClr val="lt1"/>
              </a:buClr>
              <a:buSzPts val="1000"/>
              <a:buFont typeface="Lato"/>
              <a:buChar char="■"/>
              <a:defRPr sz="1000"/>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Three storyboards">
    <p:spTree>
      <p:nvGrpSpPr>
        <p:cNvPr id="556" name="Shape 556"/>
        <p:cNvGrpSpPr/>
        <p:nvPr/>
      </p:nvGrpSpPr>
      <p:grpSpPr>
        <a:xfrm>
          <a:off x="0" y="0"/>
          <a:ext cx="0" cy="0"/>
          <a:chOff x="0" y="0"/>
          <a:chExt cx="0" cy="0"/>
        </a:xfrm>
      </p:grpSpPr>
      <p:sp>
        <p:nvSpPr>
          <p:cNvPr id="557" name="Google Shape;557;p72"/>
          <p:cNvSpPr txBox="1"/>
          <p:nvPr>
            <p:ph idx="1" type="body"/>
          </p:nvPr>
        </p:nvSpPr>
        <p:spPr>
          <a:xfrm>
            <a:off x="31170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58" name="Google Shape;558;p72"/>
          <p:cNvSpPr/>
          <p:nvPr>
            <p:ph idx="2" type="pic"/>
          </p:nvPr>
        </p:nvSpPr>
        <p:spPr>
          <a:xfrm>
            <a:off x="6205225" y="1128325"/>
            <a:ext cx="2627100" cy="2273100"/>
          </a:xfrm>
          <a:prstGeom prst="rect">
            <a:avLst/>
          </a:prstGeom>
          <a:noFill/>
          <a:ln>
            <a:noFill/>
          </a:ln>
        </p:spPr>
      </p:sp>
      <p:sp>
        <p:nvSpPr>
          <p:cNvPr id="559" name="Google Shape;559;p72"/>
          <p:cNvSpPr/>
          <p:nvPr>
            <p:ph idx="3" type="pic"/>
          </p:nvPr>
        </p:nvSpPr>
        <p:spPr>
          <a:xfrm>
            <a:off x="311725" y="1128325"/>
            <a:ext cx="2627100" cy="2273100"/>
          </a:xfrm>
          <a:prstGeom prst="rect">
            <a:avLst/>
          </a:prstGeom>
          <a:noFill/>
          <a:ln>
            <a:noFill/>
          </a:ln>
        </p:spPr>
      </p:sp>
      <p:sp>
        <p:nvSpPr>
          <p:cNvPr id="560" name="Google Shape;560;p72"/>
          <p:cNvSpPr txBox="1"/>
          <p:nvPr>
            <p:ph idx="4" type="body"/>
          </p:nvPr>
        </p:nvSpPr>
        <p:spPr>
          <a:xfrm>
            <a:off x="6205225"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61" name="Google Shape;561;p72"/>
          <p:cNvSpPr/>
          <p:nvPr>
            <p:ph idx="5" type="pic"/>
          </p:nvPr>
        </p:nvSpPr>
        <p:spPr>
          <a:xfrm>
            <a:off x="3255250" y="1128325"/>
            <a:ext cx="2627100" cy="2273100"/>
          </a:xfrm>
          <a:prstGeom prst="rect">
            <a:avLst/>
          </a:prstGeom>
          <a:noFill/>
          <a:ln>
            <a:noFill/>
          </a:ln>
        </p:spPr>
      </p:sp>
      <p:sp>
        <p:nvSpPr>
          <p:cNvPr id="562" name="Google Shape;562;p72"/>
          <p:cNvSpPr txBox="1"/>
          <p:nvPr>
            <p:ph idx="6" type="body"/>
          </p:nvPr>
        </p:nvSpPr>
        <p:spPr>
          <a:xfrm>
            <a:off x="3255250" y="3911700"/>
            <a:ext cx="2627100" cy="1018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0"/>
              </a:spcBef>
              <a:spcAft>
                <a:spcPts val="0"/>
              </a:spcAft>
              <a:buSzPts val="1200"/>
              <a:buChar char="○"/>
              <a:defRPr/>
            </a:lvl2pPr>
            <a:lvl3pPr indent="-304800" lvl="2" marL="1371600">
              <a:spcBef>
                <a:spcPts val="0"/>
              </a:spcBef>
              <a:spcAft>
                <a:spcPts val="0"/>
              </a:spcAft>
              <a:buSzPts val="1200"/>
              <a:buChar char="■"/>
              <a:defRPr/>
            </a:lvl3pPr>
            <a:lvl4pPr indent="-304800" lvl="3" marL="1828800">
              <a:spcBef>
                <a:spcPts val="0"/>
              </a:spcBef>
              <a:spcAft>
                <a:spcPts val="0"/>
              </a:spcAft>
              <a:buSzPts val="1200"/>
              <a:buChar char="●"/>
              <a:defRPr/>
            </a:lvl4pPr>
            <a:lvl5pPr indent="-304800" lvl="4" marL="2286000">
              <a:spcBef>
                <a:spcPts val="0"/>
              </a:spcBef>
              <a:spcAft>
                <a:spcPts val="0"/>
              </a:spcAft>
              <a:buSzPts val="1200"/>
              <a:buChar char="○"/>
              <a:defRPr/>
            </a:lvl5pPr>
            <a:lvl6pPr indent="-304800" lvl="5" marL="2743200">
              <a:spcBef>
                <a:spcPts val="0"/>
              </a:spcBef>
              <a:spcAft>
                <a:spcPts val="0"/>
              </a:spcAft>
              <a:buSzPts val="1200"/>
              <a:buChar char="■"/>
              <a:defRPr/>
            </a:lvl6pPr>
            <a:lvl7pPr indent="-304800" lvl="6" marL="3200400">
              <a:spcBef>
                <a:spcPts val="0"/>
              </a:spcBef>
              <a:spcAft>
                <a:spcPts val="0"/>
              </a:spcAft>
              <a:buSzPts val="1200"/>
              <a:buChar char="●"/>
              <a:defRPr/>
            </a:lvl7pPr>
            <a:lvl8pPr indent="-304800" lvl="7" marL="3657600">
              <a:spcBef>
                <a:spcPts val="0"/>
              </a:spcBef>
              <a:spcAft>
                <a:spcPts val="0"/>
              </a:spcAft>
              <a:buSzPts val="1200"/>
              <a:buChar char="○"/>
              <a:defRPr/>
            </a:lvl8pPr>
            <a:lvl9pPr indent="-304800" lvl="8" marL="4114800">
              <a:spcBef>
                <a:spcPts val="0"/>
              </a:spcBef>
              <a:spcAft>
                <a:spcPts val="0"/>
              </a:spcAft>
              <a:buSzPts val="1200"/>
              <a:buChar char="■"/>
              <a:defRPr/>
            </a:lvl9pPr>
          </a:lstStyle>
          <a:p/>
        </p:txBody>
      </p:sp>
      <p:sp>
        <p:nvSpPr>
          <p:cNvPr id="563" name="Google Shape;563;p72"/>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564" name="Google Shape;564;p72"/>
          <p:cNvSpPr txBox="1"/>
          <p:nvPr>
            <p:ph idx="7" type="subTitle"/>
          </p:nvPr>
        </p:nvSpPr>
        <p:spPr>
          <a:xfrm>
            <a:off x="311725" y="3430500"/>
            <a:ext cx="2627100" cy="481200"/>
          </a:xfrm>
          <a:prstGeom prst="rect">
            <a:avLst/>
          </a:prstGeom>
        </p:spPr>
        <p:txBody>
          <a:bodyPr anchorCtr="0" anchor="t" bIns="91425" lIns="0"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565" name="Google Shape;565;p72"/>
          <p:cNvSpPr txBox="1"/>
          <p:nvPr>
            <p:ph idx="8" type="subTitle"/>
          </p:nvPr>
        </p:nvSpPr>
        <p:spPr>
          <a:xfrm>
            <a:off x="6205225" y="3430500"/>
            <a:ext cx="2627100" cy="481200"/>
          </a:xfrm>
          <a:prstGeom prst="rect">
            <a:avLst/>
          </a:prstGeom>
        </p:spPr>
        <p:txBody>
          <a:bodyPr anchorCtr="0" anchor="t" bIns="91425" lIns="0"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566" name="Google Shape;566;p72"/>
          <p:cNvSpPr txBox="1"/>
          <p:nvPr>
            <p:ph idx="9" type="subTitle"/>
          </p:nvPr>
        </p:nvSpPr>
        <p:spPr>
          <a:xfrm>
            <a:off x="3255250" y="3430500"/>
            <a:ext cx="2627100" cy="481200"/>
          </a:xfrm>
          <a:prstGeom prst="rect">
            <a:avLst/>
          </a:prstGeom>
        </p:spPr>
        <p:txBody>
          <a:bodyPr anchorCtr="0" anchor="t" bIns="91425" lIns="0" spcFirstLastPara="1" rIns="91425" wrap="square" tIns="91425">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567" name="Google Shape;567;p72"/>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Image only">
    <p:spTree>
      <p:nvGrpSpPr>
        <p:cNvPr id="568" name="Shape 568"/>
        <p:cNvGrpSpPr/>
        <p:nvPr/>
      </p:nvGrpSpPr>
      <p:grpSpPr>
        <a:xfrm>
          <a:off x="0" y="0"/>
          <a:ext cx="0" cy="0"/>
          <a:chOff x="0" y="0"/>
          <a:chExt cx="0" cy="0"/>
        </a:xfrm>
      </p:grpSpPr>
      <p:sp>
        <p:nvSpPr>
          <p:cNvPr id="569" name="Google Shape;569;p73"/>
          <p:cNvSpPr/>
          <p:nvPr>
            <p:ph idx="2" type="pic"/>
          </p:nvPr>
        </p:nvSpPr>
        <p:spPr>
          <a:xfrm>
            <a:off x="311700" y="445025"/>
            <a:ext cx="8520600" cy="4218300"/>
          </a:xfrm>
          <a:prstGeom prst="rect">
            <a:avLst/>
          </a:prstGeom>
          <a:noFill/>
          <a:ln>
            <a:noFill/>
          </a:ln>
        </p:spPr>
      </p:sp>
      <p:sp>
        <p:nvSpPr>
          <p:cNvPr id="570" name="Google Shape;570;p73"/>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Image grid">
    <p:spTree>
      <p:nvGrpSpPr>
        <p:cNvPr id="571" name="Shape 571"/>
        <p:cNvGrpSpPr/>
        <p:nvPr/>
      </p:nvGrpSpPr>
      <p:grpSpPr>
        <a:xfrm>
          <a:off x="0" y="0"/>
          <a:ext cx="0" cy="0"/>
          <a:chOff x="0" y="0"/>
          <a:chExt cx="0" cy="0"/>
        </a:xfrm>
      </p:grpSpPr>
      <p:sp>
        <p:nvSpPr>
          <p:cNvPr id="572" name="Google Shape;572;p74"/>
          <p:cNvSpPr/>
          <p:nvPr>
            <p:ph idx="2" type="pic"/>
          </p:nvPr>
        </p:nvSpPr>
        <p:spPr>
          <a:xfrm>
            <a:off x="3389600" y="118913"/>
            <a:ext cx="1643700" cy="1535100"/>
          </a:xfrm>
          <a:prstGeom prst="rect">
            <a:avLst/>
          </a:prstGeom>
          <a:noFill/>
          <a:ln>
            <a:noFill/>
          </a:ln>
        </p:spPr>
      </p:sp>
      <p:sp>
        <p:nvSpPr>
          <p:cNvPr id="573" name="Google Shape;573;p74"/>
          <p:cNvSpPr/>
          <p:nvPr>
            <p:ph idx="3" type="pic"/>
          </p:nvPr>
        </p:nvSpPr>
        <p:spPr>
          <a:xfrm>
            <a:off x="5195935" y="118913"/>
            <a:ext cx="1643700" cy="1535100"/>
          </a:xfrm>
          <a:prstGeom prst="rect">
            <a:avLst/>
          </a:prstGeom>
          <a:noFill/>
          <a:ln>
            <a:noFill/>
          </a:ln>
        </p:spPr>
      </p:sp>
      <p:sp>
        <p:nvSpPr>
          <p:cNvPr id="574" name="Google Shape;574;p74"/>
          <p:cNvSpPr/>
          <p:nvPr>
            <p:ph idx="4" type="pic"/>
          </p:nvPr>
        </p:nvSpPr>
        <p:spPr>
          <a:xfrm>
            <a:off x="7002270" y="118913"/>
            <a:ext cx="1643700" cy="1535100"/>
          </a:xfrm>
          <a:prstGeom prst="rect">
            <a:avLst/>
          </a:prstGeom>
          <a:noFill/>
          <a:ln>
            <a:noFill/>
          </a:ln>
        </p:spPr>
      </p:sp>
      <p:sp>
        <p:nvSpPr>
          <p:cNvPr id="575" name="Google Shape;575;p74"/>
          <p:cNvSpPr/>
          <p:nvPr>
            <p:ph idx="5" type="pic"/>
          </p:nvPr>
        </p:nvSpPr>
        <p:spPr>
          <a:xfrm>
            <a:off x="3389588" y="1804212"/>
            <a:ext cx="1643700" cy="1535100"/>
          </a:xfrm>
          <a:prstGeom prst="rect">
            <a:avLst/>
          </a:prstGeom>
          <a:noFill/>
          <a:ln>
            <a:noFill/>
          </a:ln>
        </p:spPr>
      </p:sp>
      <p:sp>
        <p:nvSpPr>
          <p:cNvPr id="576" name="Google Shape;576;p74"/>
          <p:cNvSpPr/>
          <p:nvPr>
            <p:ph idx="6" type="pic"/>
          </p:nvPr>
        </p:nvSpPr>
        <p:spPr>
          <a:xfrm>
            <a:off x="5195922" y="1804212"/>
            <a:ext cx="1643700" cy="1535100"/>
          </a:xfrm>
          <a:prstGeom prst="rect">
            <a:avLst/>
          </a:prstGeom>
          <a:noFill/>
          <a:ln>
            <a:noFill/>
          </a:ln>
        </p:spPr>
      </p:sp>
      <p:sp>
        <p:nvSpPr>
          <p:cNvPr id="577" name="Google Shape;577;p74"/>
          <p:cNvSpPr/>
          <p:nvPr>
            <p:ph idx="7" type="pic"/>
          </p:nvPr>
        </p:nvSpPr>
        <p:spPr>
          <a:xfrm>
            <a:off x="7002257" y="1804212"/>
            <a:ext cx="1643700" cy="1535100"/>
          </a:xfrm>
          <a:prstGeom prst="rect">
            <a:avLst/>
          </a:prstGeom>
          <a:noFill/>
          <a:ln>
            <a:noFill/>
          </a:ln>
        </p:spPr>
      </p:sp>
      <p:sp>
        <p:nvSpPr>
          <p:cNvPr id="578" name="Google Shape;578;p74"/>
          <p:cNvSpPr txBox="1"/>
          <p:nvPr>
            <p:ph type="title"/>
          </p:nvPr>
        </p:nvSpPr>
        <p:spPr>
          <a:xfrm>
            <a:off x="351550" y="445025"/>
            <a:ext cx="2596800" cy="1706400"/>
          </a:xfrm>
          <a:prstGeom prst="rect">
            <a:avLst/>
          </a:prstGeom>
          <a:noFill/>
          <a:ln>
            <a:noFill/>
          </a:ln>
        </p:spPr>
        <p:txBody>
          <a:bodyPr anchorCtr="0" anchor="ctr" bIns="91425" lIns="91425" spcFirstLastPara="1" rIns="91425" wrap="square" tIns="91425">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579" name="Google Shape;579;p74"/>
          <p:cNvSpPr/>
          <p:nvPr>
            <p:ph idx="8" type="pic"/>
          </p:nvPr>
        </p:nvSpPr>
        <p:spPr>
          <a:xfrm>
            <a:off x="3389588" y="3489487"/>
            <a:ext cx="1643700" cy="1535100"/>
          </a:xfrm>
          <a:prstGeom prst="rect">
            <a:avLst/>
          </a:prstGeom>
          <a:noFill/>
          <a:ln>
            <a:noFill/>
          </a:ln>
        </p:spPr>
      </p:sp>
      <p:sp>
        <p:nvSpPr>
          <p:cNvPr id="580" name="Google Shape;580;p74"/>
          <p:cNvSpPr/>
          <p:nvPr>
            <p:ph idx="9" type="pic"/>
          </p:nvPr>
        </p:nvSpPr>
        <p:spPr>
          <a:xfrm>
            <a:off x="5195922" y="3489487"/>
            <a:ext cx="1643700" cy="1535100"/>
          </a:xfrm>
          <a:prstGeom prst="rect">
            <a:avLst/>
          </a:prstGeom>
          <a:noFill/>
          <a:ln>
            <a:noFill/>
          </a:ln>
        </p:spPr>
      </p:sp>
      <p:sp>
        <p:nvSpPr>
          <p:cNvPr id="581" name="Google Shape;581;p74"/>
          <p:cNvSpPr/>
          <p:nvPr>
            <p:ph idx="13" type="pic"/>
          </p:nvPr>
        </p:nvSpPr>
        <p:spPr>
          <a:xfrm>
            <a:off x="7002257" y="3489487"/>
            <a:ext cx="1643700" cy="1535100"/>
          </a:xfrm>
          <a:prstGeom prst="rect">
            <a:avLst/>
          </a:prstGeom>
          <a:noFill/>
          <a:ln>
            <a:noFill/>
          </a:ln>
        </p:spPr>
      </p:sp>
      <p:sp>
        <p:nvSpPr>
          <p:cNvPr id="582" name="Google Shape;582;p7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564">
          <p15:clr>
            <a:srgbClr val="E46962"/>
          </p15:clr>
        </p15:guide>
      </p15:sldGuideLst>
    </p:ext>
  </p:extLst>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3" name="Shape 583"/>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ement with picture">
  <p:cSld name="BLANK_1_1_1_1_1_1_1_2">
    <p:spTree>
      <p:nvGrpSpPr>
        <p:cNvPr id="91" name="Shape 91"/>
        <p:cNvGrpSpPr/>
        <p:nvPr/>
      </p:nvGrpSpPr>
      <p:grpSpPr>
        <a:xfrm>
          <a:off x="0" y="0"/>
          <a:ext cx="0" cy="0"/>
          <a:chOff x="0" y="0"/>
          <a:chExt cx="0" cy="0"/>
        </a:xfrm>
      </p:grpSpPr>
      <p:sp>
        <p:nvSpPr>
          <p:cNvPr id="92" name="Google Shape;92;p9"/>
          <p:cNvSpPr txBox="1"/>
          <p:nvPr>
            <p:ph type="title"/>
          </p:nvPr>
        </p:nvSpPr>
        <p:spPr>
          <a:xfrm>
            <a:off x="1182150" y="1765350"/>
            <a:ext cx="6779700" cy="1765200"/>
          </a:xfrm>
          <a:prstGeom prst="rect">
            <a:avLst/>
          </a:prstGeom>
        </p:spPr>
        <p:txBody>
          <a:bodyPr anchorCtr="0" anchor="ctr" bIns="0" lIns="0" spcFirstLastPara="1" rIns="0" wrap="square" tIns="0">
            <a:noAutofit/>
          </a:bodyPr>
          <a:lstStyle>
            <a:lvl1pPr lvl="0" algn="ctr">
              <a:lnSpc>
                <a:spcPct val="90000"/>
              </a:lnSpc>
              <a:spcBef>
                <a:spcPts val="0"/>
              </a:spcBef>
              <a:spcAft>
                <a:spcPts val="0"/>
              </a:spcAft>
              <a:buNone/>
              <a:defRPr/>
            </a:lvl1pPr>
            <a:lvl2pPr lvl="1" algn="ctr">
              <a:lnSpc>
                <a:spcPct val="90000"/>
              </a:lnSpc>
              <a:spcBef>
                <a:spcPts val="0"/>
              </a:spcBef>
              <a:spcAft>
                <a:spcPts val="0"/>
              </a:spcAft>
              <a:buNone/>
              <a:defRPr/>
            </a:lvl2pPr>
            <a:lvl3pPr lvl="2" algn="ctr">
              <a:lnSpc>
                <a:spcPct val="90000"/>
              </a:lnSpc>
              <a:spcBef>
                <a:spcPts val="0"/>
              </a:spcBef>
              <a:spcAft>
                <a:spcPts val="0"/>
              </a:spcAft>
              <a:buNone/>
              <a:defRPr/>
            </a:lvl3pPr>
            <a:lvl4pPr lvl="3" algn="ctr">
              <a:lnSpc>
                <a:spcPct val="90000"/>
              </a:lnSpc>
              <a:spcBef>
                <a:spcPts val="0"/>
              </a:spcBef>
              <a:spcAft>
                <a:spcPts val="0"/>
              </a:spcAft>
              <a:buNone/>
              <a:defRPr/>
            </a:lvl4pPr>
            <a:lvl5pPr lvl="4" algn="ctr">
              <a:lnSpc>
                <a:spcPct val="90000"/>
              </a:lnSpc>
              <a:spcBef>
                <a:spcPts val="0"/>
              </a:spcBef>
              <a:spcAft>
                <a:spcPts val="0"/>
              </a:spcAft>
              <a:buNone/>
              <a:defRPr/>
            </a:lvl5pPr>
            <a:lvl6pPr lvl="5" algn="ctr">
              <a:lnSpc>
                <a:spcPct val="90000"/>
              </a:lnSpc>
              <a:spcBef>
                <a:spcPts val="0"/>
              </a:spcBef>
              <a:spcAft>
                <a:spcPts val="0"/>
              </a:spcAft>
              <a:buNone/>
              <a:defRPr/>
            </a:lvl6pPr>
            <a:lvl7pPr lvl="6" algn="ctr">
              <a:lnSpc>
                <a:spcPct val="90000"/>
              </a:lnSpc>
              <a:spcBef>
                <a:spcPts val="0"/>
              </a:spcBef>
              <a:spcAft>
                <a:spcPts val="0"/>
              </a:spcAft>
              <a:buNone/>
              <a:defRPr/>
            </a:lvl7pPr>
            <a:lvl8pPr lvl="7" algn="ctr">
              <a:lnSpc>
                <a:spcPct val="90000"/>
              </a:lnSpc>
              <a:spcBef>
                <a:spcPts val="0"/>
              </a:spcBef>
              <a:spcAft>
                <a:spcPts val="0"/>
              </a:spcAft>
              <a:buNone/>
              <a:defRPr/>
            </a:lvl8pPr>
            <a:lvl9pPr lvl="8" algn="ctr">
              <a:lnSpc>
                <a:spcPct val="90000"/>
              </a:lnSpc>
              <a:spcBef>
                <a:spcPts val="0"/>
              </a:spcBef>
              <a:spcAft>
                <a:spcPts val="0"/>
              </a:spcAft>
              <a:buNone/>
              <a:defRPr/>
            </a:lvl9pPr>
          </a:lstStyle>
          <a:p/>
        </p:txBody>
      </p:sp>
      <p:sp>
        <p:nvSpPr>
          <p:cNvPr id="93" name="Google Shape;93;p9"/>
          <p:cNvSpPr txBox="1"/>
          <p:nvPr>
            <p:ph idx="2" type="title"/>
          </p:nvPr>
        </p:nvSpPr>
        <p:spPr>
          <a:xfrm>
            <a:off x="1182150" y="4058050"/>
            <a:ext cx="6779700" cy="397200"/>
          </a:xfrm>
          <a:prstGeom prst="rect">
            <a:avLst/>
          </a:prstGeom>
          <a:noFill/>
          <a:ln>
            <a:noFill/>
          </a:ln>
        </p:spPr>
        <p:txBody>
          <a:bodyPr anchorCtr="0" anchor="t" bIns="0" lIns="0" spcFirstLastPara="1" rIns="0" wrap="square" tIns="0">
            <a:noAutofit/>
          </a:bodyPr>
          <a:lstStyle>
            <a:lvl1pPr lvl="0" algn="ctr">
              <a:lnSpc>
                <a:spcPct val="115000"/>
              </a:lnSpc>
              <a:spcBef>
                <a:spcPts val="0"/>
              </a:spcBef>
              <a:spcAft>
                <a:spcPts val="0"/>
              </a:spcAft>
              <a:buNone/>
              <a:defRPr sz="1200">
                <a:solidFill>
                  <a:schemeClr val="lt1"/>
                </a:solidFill>
                <a:latin typeface="Lato"/>
                <a:ea typeface="Lato"/>
                <a:cs typeface="Lato"/>
                <a:sym typeface="Lato"/>
              </a:defRPr>
            </a:lvl1pPr>
            <a:lvl2pPr lvl="1" algn="ctr">
              <a:lnSpc>
                <a:spcPct val="115000"/>
              </a:lnSpc>
              <a:spcBef>
                <a:spcPts val="0"/>
              </a:spcBef>
              <a:spcAft>
                <a:spcPts val="0"/>
              </a:spcAft>
              <a:buNone/>
              <a:defRPr sz="1200">
                <a:solidFill>
                  <a:schemeClr val="lt1"/>
                </a:solidFill>
                <a:latin typeface="Lato"/>
                <a:ea typeface="Lato"/>
                <a:cs typeface="Lato"/>
                <a:sym typeface="Lato"/>
              </a:defRPr>
            </a:lvl2pPr>
            <a:lvl3pPr lvl="2" algn="ctr">
              <a:lnSpc>
                <a:spcPct val="115000"/>
              </a:lnSpc>
              <a:spcBef>
                <a:spcPts val="0"/>
              </a:spcBef>
              <a:spcAft>
                <a:spcPts val="0"/>
              </a:spcAft>
              <a:buNone/>
              <a:defRPr sz="1200">
                <a:solidFill>
                  <a:schemeClr val="lt1"/>
                </a:solidFill>
                <a:latin typeface="Lato"/>
                <a:ea typeface="Lato"/>
                <a:cs typeface="Lato"/>
                <a:sym typeface="Lato"/>
              </a:defRPr>
            </a:lvl3pPr>
            <a:lvl4pPr lvl="3" algn="ctr">
              <a:lnSpc>
                <a:spcPct val="115000"/>
              </a:lnSpc>
              <a:spcBef>
                <a:spcPts val="0"/>
              </a:spcBef>
              <a:spcAft>
                <a:spcPts val="0"/>
              </a:spcAft>
              <a:buNone/>
              <a:defRPr sz="1200">
                <a:solidFill>
                  <a:schemeClr val="lt1"/>
                </a:solidFill>
                <a:latin typeface="Lato"/>
                <a:ea typeface="Lato"/>
                <a:cs typeface="Lato"/>
                <a:sym typeface="Lato"/>
              </a:defRPr>
            </a:lvl4pPr>
            <a:lvl5pPr lvl="4" algn="ctr">
              <a:lnSpc>
                <a:spcPct val="115000"/>
              </a:lnSpc>
              <a:spcBef>
                <a:spcPts val="0"/>
              </a:spcBef>
              <a:spcAft>
                <a:spcPts val="0"/>
              </a:spcAft>
              <a:buNone/>
              <a:defRPr sz="1200">
                <a:solidFill>
                  <a:schemeClr val="lt1"/>
                </a:solidFill>
                <a:latin typeface="Lato"/>
                <a:ea typeface="Lato"/>
                <a:cs typeface="Lato"/>
                <a:sym typeface="Lato"/>
              </a:defRPr>
            </a:lvl5pPr>
            <a:lvl6pPr lvl="5" algn="ctr">
              <a:lnSpc>
                <a:spcPct val="115000"/>
              </a:lnSpc>
              <a:spcBef>
                <a:spcPts val="0"/>
              </a:spcBef>
              <a:spcAft>
                <a:spcPts val="0"/>
              </a:spcAft>
              <a:buNone/>
              <a:defRPr sz="1200">
                <a:solidFill>
                  <a:schemeClr val="lt1"/>
                </a:solidFill>
                <a:latin typeface="Lato"/>
                <a:ea typeface="Lato"/>
                <a:cs typeface="Lato"/>
                <a:sym typeface="Lato"/>
              </a:defRPr>
            </a:lvl6pPr>
            <a:lvl7pPr lvl="6" algn="ctr">
              <a:lnSpc>
                <a:spcPct val="115000"/>
              </a:lnSpc>
              <a:spcBef>
                <a:spcPts val="0"/>
              </a:spcBef>
              <a:spcAft>
                <a:spcPts val="0"/>
              </a:spcAft>
              <a:buNone/>
              <a:defRPr sz="1200">
                <a:solidFill>
                  <a:schemeClr val="lt1"/>
                </a:solidFill>
                <a:latin typeface="Lato"/>
                <a:ea typeface="Lato"/>
                <a:cs typeface="Lato"/>
                <a:sym typeface="Lato"/>
              </a:defRPr>
            </a:lvl7pPr>
            <a:lvl8pPr lvl="7" algn="ctr">
              <a:lnSpc>
                <a:spcPct val="115000"/>
              </a:lnSpc>
              <a:spcBef>
                <a:spcPts val="0"/>
              </a:spcBef>
              <a:spcAft>
                <a:spcPts val="0"/>
              </a:spcAft>
              <a:buNone/>
              <a:defRPr sz="1200">
                <a:solidFill>
                  <a:schemeClr val="lt1"/>
                </a:solidFill>
                <a:latin typeface="Lato"/>
                <a:ea typeface="Lato"/>
                <a:cs typeface="Lato"/>
                <a:sym typeface="Lato"/>
              </a:defRPr>
            </a:lvl8pPr>
            <a:lvl9pPr lvl="8" algn="ctr">
              <a:lnSpc>
                <a:spcPct val="115000"/>
              </a:lnSpc>
              <a:spcBef>
                <a:spcPts val="0"/>
              </a:spcBef>
              <a:spcAft>
                <a:spcPts val="0"/>
              </a:spcAft>
              <a:buNone/>
              <a:defRPr sz="1200">
                <a:solidFill>
                  <a:schemeClr val="lt1"/>
                </a:solidFill>
                <a:latin typeface="Lato"/>
                <a:ea typeface="Lato"/>
                <a:cs typeface="Lato"/>
                <a:sym typeface="Lato"/>
              </a:defRPr>
            </a:lvl9pPr>
          </a:lstStyle>
          <a:p/>
        </p:txBody>
      </p:sp>
      <p:sp>
        <p:nvSpPr>
          <p:cNvPr id="94" name="Google Shape;94;p9"/>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95" name="Google Shape;95;p9"/>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96" name="Google Shape;96;p9"/>
          <p:cNvSpPr/>
          <p:nvPr>
            <p:ph idx="3" type="pic"/>
          </p:nvPr>
        </p:nvSpPr>
        <p:spPr>
          <a:xfrm>
            <a:off x="0" y="0"/>
            <a:ext cx="9144000" cy="1079100"/>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Alt 1">
  <p:cSld name="BLANK_1_1_1_1_1_1_1_1_1_1_1">
    <p:bg>
      <p:bgPr>
        <a:solidFill>
          <a:schemeClr val="dk2"/>
        </a:solidFill>
      </p:bgPr>
    </p:bg>
    <p:spTree>
      <p:nvGrpSpPr>
        <p:cNvPr id="97" name="Shape 97"/>
        <p:cNvGrpSpPr/>
        <p:nvPr/>
      </p:nvGrpSpPr>
      <p:grpSpPr>
        <a:xfrm>
          <a:off x="0" y="0"/>
          <a:ext cx="0" cy="0"/>
          <a:chOff x="0" y="0"/>
          <a:chExt cx="0" cy="0"/>
        </a:xfrm>
      </p:grpSpPr>
      <p:sp>
        <p:nvSpPr>
          <p:cNvPr id="98" name="Google Shape;98;p10"/>
          <p:cNvSpPr txBox="1"/>
          <p:nvPr>
            <p:ph type="title"/>
          </p:nvPr>
        </p:nvSpPr>
        <p:spPr>
          <a:xfrm>
            <a:off x="270983" y="1985025"/>
            <a:ext cx="3342900" cy="273300"/>
          </a:xfrm>
          <a:prstGeom prst="rect">
            <a:avLst/>
          </a:prstGeom>
        </p:spPr>
        <p:txBody>
          <a:bodyPr anchorCtr="0" anchor="t" bIns="0" lIns="0" spcFirstLastPara="1" rIns="0" wrap="square" tIns="0">
            <a:spAutoFit/>
          </a:bodyPr>
          <a:lstStyle>
            <a:lvl1pPr lvl="0">
              <a:lnSpc>
                <a:spcPct val="90000"/>
              </a:lnSpc>
              <a:spcBef>
                <a:spcPts val="0"/>
              </a:spcBef>
              <a:spcAft>
                <a:spcPts val="0"/>
              </a:spcAft>
              <a:buNone/>
              <a:defRPr sz="1800"/>
            </a:lvl1pPr>
            <a:lvl2pPr lvl="1">
              <a:lnSpc>
                <a:spcPct val="115000"/>
              </a:lnSpc>
              <a:spcBef>
                <a:spcPts val="0"/>
              </a:spcBef>
              <a:spcAft>
                <a:spcPts val="0"/>
              </a:spcAft>
              <a:buNone/>
              <a:defRPr sz="1800"/>
            </a:lvl2pPr>
            <a:lvl3pPr lvl="2">
              <a:lnSpc>
                <a:spcPct val="115000"/>
              </a:lnSpc>
              <a:spcBef>
                <a:spcPts val="0"/>
              </a:spcBef>
              <a:spcAft>
                <a:spcPts val="0"/>
              </a:spcAft>
              <a:buNone/>
              <a:defRPr sz="1800"/>
            </a:lvl3pPr>
            <a:lvl4pPr lvl="3">
              <a:lnSpc>
                <a:spcPct val="115000"/>
              </a:lnSpc>
              <a:spcBef>
                <a:spcPts val="0"/>
              </a:spcBef>
              <a:spcAft>
                <a:spcPts val="0"/>
              </a:spcAft>
              <a:buNone/>
              <a:defRPr sz="1800"/>
            </a:lvl4pPr>
            <a:lvl5pPr lvl="4">
              <a:lnSpc>
                <a:spcPct val="115000"/>
              </a:lnSpc>
              <a:spcBef>
                <a:spcPts val="0"/>
              </a:spcBef>
              <a:spcAft>
                <a:spcPts val="0"/>
              </a:spcAft>
              <a:buNone/>
              <a:defRPr sz="1800"/>
            </a:lvl5pPr>
            <a:lvl6pPr lvl="5">
              <a:lnSpc>
                <a:spcPct val="115000"/>
              </a:lnSpc>
              <a:spcBef>
                <a:spcPts val="0"/>
              </a:spcBef>
              <a:spcAft>
                <a:spcPts val="0"/>
              </a:spcAft>
              <a:buNone/>
              <a:defRPr sz="1800"/>
            </a:lvl6pPr>
            <a:lvl7pPr lvl="6">
              <a:lnSpc>
                <a:spcPct val="115000"/>
              </a:lnSpc>
              <a:spcBef>
                <a:spcPts val="0"/>
              </a:spcBef>
              <a:spcAft>
                <a:spcPts val="0"/>
              </a:spcAft>
              <a:buNone/>
              <a:defRPr sz="1800"/>
            </a:lvl7pPr>
            <a:lvl8pPr lvl="7">
              <a:lnSpc>
                <a:spcPct val="115000"/>
              </a:lnSpc>
              <a:spcBef>
                <a:spcPts val="0"/>
              </a:spcBef>
              <a:spcAft>
                <a:spcPts val="0"/>
              </a:spcAft>
              <a:buNone/>
              <a:defRPr sz="1800"/>
            </a:lvl8pPr>
            <a:lvl9pPr lvl="8">
              <a:lnSpc>
                <a:spcPct val="115000"/>
              </a:lnSpc>
              <a:spcBef>
                <a:spcPts val="0"/>
              </a:spcBef>
              <a:spcAft>
                <a:spcPts val="0"/>
              </a:spcAft>
              <a:buNone/>
              <a:defRPr sz="1800"/>
            </a:lvl9pPr>
          </a:lstStyle>
          <a:p/>
        </p:txBody>
      </p:sp>
      <p:sp>
        <p:nvSpPr>
          <p:cNvPr id="99" name="Google Shape;99;p10"/>
          <p:cNvSpPr txBox="1"/>
          <p:nvPr>
            <p:ph idx="2" type="title"/>
          </p:nvPr>
        </p:nvSpPr>
        <p:spPr>
          <a:xfrm>
            <a:off x="270983" y="2922825"/>
            <a:ext cx="3342900" cy="2733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1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9pPr>
          </a:lstStyle>
          <a:p/>
        </p:txBody>
      </p:sp>
      <p:sp>
        <p:nvSpPr>
          <p:cNvPr id="100" name="Google Shape;100;p10"/>
          <p:cNvSpPr txBox="1"/>
          <p:nvPr>
            <p:ph idx="3" type="title"/>
          </p:nvPr>
        </p:nvSpPr>
        <p:spPr>
          <a:xfrm>
            <a:off x="270983" y="3860625"/>
            <a:ext cx="3342900" cy="2733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1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9pPr>
          </a:lstStyle>
          <a:p/>
        </p:txBody>
      </p:sp>
      <p:sp>
        <p:nvSpPr>
          <p:cNvPr id="101" name="Google Shape;101;p10"/>
          <p:cNvSpPr txBox="1"/>
          <p:nvPr>
            <p:ph idx="4" type="title"/>
          </p:nvPr>
        </p:nvSpPr>
        <p:spPr>
          <a:xfrm>
            <a:off x="4858317" y="1985025"/>
            <a:ext cx="3342900" cy="2733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1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9pPr>
          </a:lstStyle>
          <a:p/>
        </p:txBody>
      </p:sp>
      <p:sp>
        <p:nvSpPr>
          <p:cNvPr id="102" name="Google Shape;102;p10"/>
          <p:cNvSpPr txBox="1"/>
          <p:nvPr>
            <p:ph idx="5" type="title"/>
          </p:nvPr>
        </p:nvSpPr>
        <p:spPr>
          <a:xfrm>
            <a:off x="4858317" y="2922825"/>
            <a:ext cx="3342900" cy="2733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1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9pPr>
          </a:lstStyle>
          <a:p/>
        </p:txBody>
      </p:sp>
      <p:sp>
        <p:nvSpPr>
          <p:cNvPr id="103" name="Google Shape;103;p10"/>
          <p:cNvSpPr txBox="1"/>
          <p:nvPr>
            <p:ph idx="6" type="title"/>
          </p:nvPr>
        </p:nvSpPr>
        <p:spPr>
          <a:xfrm>
            <a:off x="4858317" y="3860625"/>
            <a:ext cx="3342900" cy="2733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18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1800">
                <a:solidFill>
                  <a:schemeClr val="lt1"/>
                </a:solidFill>
                <a:latin typeface="Playfair Display"/>
                <a:ea typeface="Playfair Display"/>
                <a:cs typeface="Playfair Display"/>
                <a:sym typeface="Playfair Display"/>
              </a:defRPr>
            </a:lvl9pPr>
          </a:lstStyle>
          <a:p/>
        </p:txBody>
      </p:sp>
      <p:sp>
        <p:nvSpPr>
          <p:cNvPr id="104" name="Google Shape;104;p10"/>
          <p:cNvSpPr txBox="1"/>
          <p:nvPr>
            <p:ph idx="7" type="title"/>
          </p:nvPr>
        </p:nvSpPr>
        <p:spPr>
          <a:xfrm>
            <a:off x="276075" y="457200"/>
            <a:ext cx="8594400" cy="587700"/>
          </a:xfrm>
          <a:prstGeom prst="rect">
            <a:avLst/>
          </a:prstGeom>
          <a:noFill/>
          <a:ln>
            <a:noFill/>
          </a:ln>
        </p:spPr>
        <p:txBody>
          <a:bodyPr anchorCtr="0" anchor="t" bIns="0" lIns="0" spcFirstLastPara="1" rIns="0" wrap="square" tIns="0">
            <a:spAutoFit/>
          </a:bodyPr>
          <a:lstStyle>
            <a:lvl1pPr lvl="0">
              <a:lnSpc>
                <a:spcPct val="90000"/>
              </a:lnSpc>
              <a:spcBef>
                <a:spcPts val="0"/>
              </a:spcBef>
              <a:spcAft>
                <a:spcPts val="0"/>
              </a:spcAft>
              <a:buNone/>
              <a:defRPr sz="2800">
                <a:solidFill>
                  <a:schemeClr val="lt1"/>
                </a:solidFill>
                <a:latin typeface="Times New Roman"/>
                <a:ea typeface="Times New Roman"/>
                <a:cs typeface="Times New Roman"/>
                <a:sym typeface="Times New Roman"/>
              </a:defRPr>
            </a:lvl1pPr>
            <a:lvl2pPr lvl="1">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3000">
                <a:solidFill>
                  <a:schemeClr val="lt1"/>
                </a:solidFill>
                <a:latin typeface="Playfair Display"/>
                <a:ea typeface="Playfair Display"/>
                <a:cs typeface="Playfair Display"/>
                <a:sym typeface="Playfair Display"/>
              </a:defRPr>
            </a:lvl9pPr>
          </a:lstStyle>
          <a:p/>
        </p:txBody>
      </p:sp>
      <p:sp>
        <p:nvSpPr>
          <p:cNvPr id="105" name="Google Shape;105;p10"/>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lvl1pPr lvl="0">
              <a:spcBef>
                <a:spcPts val="0"/>
              </a:spcBef>
              <a:spcAft>
                <a:spcPts val="0"/>
              </a:spcAft>
              <a:buClr>
                <a:schemeClr val="lt1"/>
              </a:buClr>
              <a:buSzPts val="1400"/>
              <a:buFont typeface="Lato"/>
              <a:buNone/>
              <a:defRPr sz="800"/>
            </a:lvl1pPr>
            <a:lvl2pPr lvl="1">
              <a:spcBef>
                <a:spcPts val="0"/>
              </a:spcBef>
              <a:spcAft>
                <a:spcPts val="0"/>
              </a:spcAft>
              <a:buClr>
                <a:schemeClr val="lt1"/>
              </a:buClr>
              <a:buSzPts val="1400"/>
              <a:buFont typeface="Lato"/>
              <a:buNone/>
              <a:defRPr/>
            </a:lvl2pPr>
            <a:lvl3pPr lvl="2">
              <a:spcBef>
                <a:spcPts val="0"/>
              </a:spcBef>
              <a:spcAft>
                <a:spcPts val="0"/>
              </a:spcAft>
              <a:buClr>
                <a:schemeClr val="lt1"/>
              </a:buClr>
              <a:buSzPts val="1400"/>
              <a:buFont typeface="Lato"/>
              <a:buNone/>
              <a:defRPr/>
            </a:lvl3pPr>
            <a:lvl4pPr lvl="3">
              <a:spcBef>
                <a:spcPts val="0"/>
              </a:spcBef>
              <a:spcAft>
                <a:spcPts val="0"/>
              </a:spcAft>
              <a:buClr>
                <a:schemeClr val="lt1"/>
              </a:buClr>
              <a:buSzPts val="1400"/>
              <a:buFont typeface="Lato"/>
              <a:buNone/>
              <a:defRPr/>
            </a:lvl4pPr>
            <a:lvl5pPr lvl="4">
              <a:spcBef>
                <a:spcPts val="0"/>
              </a:spcBef>
              <a:spcAft>
                <a:spcPts val="0"/>
              </a:spcAft>
              <a:buClr>
                <a:schemeClr val="lt1"/>
              </a:buClr>
              <a:buSzPts val="1400"/>
              <a:buFont typeface="Lato"/>
              <a:buNone/>
              <a:defRPr/>
            </a:lvl5pPr>
            <a:lvl6pPr lvl="5">
              <a:spcBef>
                <a:spcPts val="0"/>
              </a:spcBef>
              <a:spcAft>
                <a:spcPts val="0"/>
              </a:spcAft>
              <a:buClr>
                <a:schemeClr val="lt1"/>
              </a:buClr>
              <a:buSzPts val="1400"/>
              <a:buFont typeface="Lato"/>
              <a:buNone/>
              <a:defRPr/>
            </a:lvl6pPr>
            <a:lvl7pPr lvl="6">
              <a:spcBef>
                <a:spcPts val="0"/>
              </a:spcBef>
              <a:spcAft>
                <a:spcPts val="0"/>
              </a:spcAft>
              <a:buClr>
                <a:schemeClr val="lt1"/>
              </a:buClr>
              <a:buSzPts val="1400"/>
              <a:buFont typeface="Lato"/>
              <a:buNone/>
              <a:defRPr/>
            </a:lvl7pPr>
            <a:lvl8pPr lvl="7">
              <a:spcBef>
                <a:spcPts val="0"/>
              </a:spcBef>
              <a:spcAft>
                <a:spcPts val="0"/>
              </a:spcAft>
              <a:buClr>
                <a:schemeClr val="lt1"/>
              </a:buClr>
              <a:buSzPts val="1400"/>
              <a:buFont typeface="Lato"/>
              <a:buNone/>
              <a:defRPr/>
            </a:lvl8pPr>
            <a:lvl9pPr lvl="8">
              <a:spcBef>
                <a:spcPts val="0"/>
              </a:spcBef>
              <a:spcAft>
                <a:spcPts val="0"/>
              </a:spcAft>
              <a:buClr>
                <a:schemeClr val="lt1"/>
              </a:buClr>
              <a:buSzPts val="1400"/>
              <a:buFont typeface="Lato"/>
              <a:buNone/>
              <a:defRPr/>
            </a:lvl9pPr>
          </a:lstStyle>
          <a:p/>
        </p:txBody>
      </p:sp>
      <p:sp>
        <p:nvSpPr>
          <p:cNvPr id="106" name="Google Shape;106;p10"/>
          <p:cNvSpPr txBox="1"/>
          <p:nvPr>
            <p:ph idx="12" type="sldNum"/>
          </p:nvPr>
        </p:nvSpPr>
        <p:spPr>
          <a:xfrm>
            <a:off x="8656458" y="4815950"/>
            <a:ext cx="336000" cy="183000"/>
          </a:xfrm>
          <a:prstGeom prst="rect">
            <a:avLst/>
          </a:prstGeom>
        </p:spPr>
        <p:txBody>
          <a:bodyPr anchorCtr="0" anchor="t" bIns="91425" lIns="91425" spcFirstLastPara="1" rIns="91425" wrap="square" tIns="91425">
            <a:noAutofit/>
          </a:bodyPr>
          <a:lstStyle>
            <a:lvl1pPr lvl="0">
              <a:buNone/>
              <a:defRPr sz="800">
                <a:solidFill>
                  <a:schemeClr val="lt1"/>
                </a:solidFill>
                <a:latin typeface="Lato"/>
                <a:ea typeface="Lato"/>
                <a:cs typeface="Lato"/>
                <a:sym typeface="Lato"/>
              </a:defRPr>
            </a:lvl1pPr>
            <a:lvl2pPr lvl="1">
              <a:buNone/>
              <a:defRPr sz="800">
                <a:solidFill>
                  <a:schemeClr val="lt1"/>
                </a:solidFill>
                <a:latin typeface="Lato"/>
                <a:ea typeface="Lato"/>
                <a:cs typeface="Lato"/>
                <a:sym typeface="Lato"/>
              </a:defRPr>
            </a:lvl2pPr>
            <a:lvl3pPr lvl="2">
              <a:buNone/>
              <a:defRPr sz="800">
                <a:solidFill>
                  <a:schemeClr val="lt1"/>
                </a:solidFill>
                <a:latin typeface="Lato"/>
                <a:ea typeface="Lato"/>
                <a:cs typeface="Lato"/>
                <a:sym typeface="Lato"/>
              </a:defRPr>
            </a:lvl3pPr>
            <a:lvl4pPr lvl="3">
              <a:buNone/>
              <a:defRPr sz="800">
                <a:solidFill>
                  <a:schemeClr val="lt1"/>
                </a:solidFill>
                <a:latin typeface="Lato"/>
                <a:ea typeface="Lato"/>
                <a:cs typeface="Lato"/>
                <a:sym typeface="Lato"/>
              </a:defRPr>
            </a:lvl4pPr>
            <a:lvl5pPr lvl="4">
              <a:buNone/>
              <a:defRPr sz="800">
                <a:solidFill>
                  <a:schemeClr val="lt1"/>
                </a:solidFill>
                <a:latin typeface="Lato"/>
                <a:ea typeface="Lato"/>
                <a:cs typeface="Lato"/>
                <a:sym typeface="Lato"/>
              </a:defRPr>
            </a:lvl5pPr>
            <a:lvl6pPr lvl="5">
              <a:buNone/>
              <a:defRPr sz="800">
                <a:solidFill>
                  <a:schemeClr val="lt1"/>
                </a:solidFill>
                <a:latin typeface="Lato"/>
                <a:ea typeface="Lato"/>
                <a:cs typeface="Lato"/>
                <a:sym typeface="Lato"/>
              </a:defRPr>
            </a:lvl6pPr>
            <a:lvl7pPr lvl="6">
              <a:buNone/>
              <a:defRPr sz="800">
                <a:solidFill>
                  <a:schemeClr val="lt1"/>
                </a:solidFill>
                <a:latin typeface="Lato"/>
                <a:ea typeface="Lato"/>
                <a:cs typeface="Lato"/>
                <a:sym typeface="Lato"/>
              </a:defRPr>
            </a:lvl7pPr>
            <a:lvl8pPr lvl="7">
              <a:buNone/>
              <a:defRPr sz="800">
                <a:solidFill>
                  <a:schemeClr val="lt1"/>
                </a:solidFill>
                <a:latin typeface="Lato"/>
                <a:ea typeface="Lato"/>
                <a:cs typeface="Lato"/>
                <a:sym typeface="Lato"/>
              </a:defRPr>
            </a:lvl8pPr>
            <a:lvl9pPr lvl="8">
              <a:buNone/>
              <a:defRPr sz="8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107" name="Google Shape;107;p10"/>
          <p:cNvSpPr txBox="1"/>
          <p:nvPr>
            <p:ph idx="8" type="subTitle"/>
          </p:nvPr>
        </p:nvSpPr>
        <p:spPr>
          <a:xfrm>
            <a:off x="271825" y="1797400"/>
            <a:ext cx="1809900" cy="136200"/>
          </a:xfrm>
          <a:prstGeom prst="rect">
            <a:avLst/>
          </a:prstGeom>
        </p:spPr>
        <p:txBody>
          <a:bodyPr anchorCtr="0" anchor="t" bIns="0" lIns="0" spcFirstLastPara="1" rIns="0" wrap="square" tIns="0">
            <a:noAutofit/>
          </a:bodyPr>
          <a:lstStyle>
            <a:lvl1pPr lvl="0">
              <a:spcBef>
                <a:spcPts val="0"/>
              </a:spcBef>
              <a:spcAft>
                <a:spcPts val="0"/>
              </a:spcAft>
              <a:buSzPts val="800"/>
              <a:buFont typeface="Lato"/>
              <a:buNone/>
              <a:defRPr sz="800"/>
            </a:lvl1pPr>
            <a:lvl2pPr lvl="1">
              <a:spcBef>
                <a:spcPts val="0"/>
              </a:spcBef>
              <a:spcAft>
                <a:spcPts val="0"/>
              </a:spcAft>
              <a:buSzPts val="800"/>
              <a:buFont typeface="Lato"/>
              <a:buNone/>
              <a:defRPr sz="800"/>
            </a:lvl2pPr>
            <a:lvl3pPr lvl="2">
              <a:spcBef>
                <a:spcPts val="0"/>
              </a:spcBef>
              <a:spcAft>
                <a:spcPts val="0"/>
              </a:spcAft>
              <a:buSzPts val="800"/>
              <a:buFont typeface="Lato"/>
              <a:buNone/>
              <a:defRPr sz="800"/>
            </a:lvl3pPr>
            <a:lvl4pPr lvl="3">
              <a:spcBef>
                <a:spcPts val="0"/>
              </a:spcBef>
              <a:spcAft>
                <a:spcPts val="0"/>
              </a:spcAft>
              <a:buSzPts val="800"/>
              <a:buFont typeface="Lato"/>
              <a:buNone/>
              <a:defRPr sz="800"/>
            </a:lvl4pPr>
            <a:lvl5pPr lvl="4">
              <a:spcBef>
                <a:spcPts val="0"/>
              </a:spcBef>
              <a:spcAft>
                <a:spcPts val="0"/>
              </a:spcAft>
              <a:buSzPts val="800"/>
              <a:buFont typeface="Lato"/>
              <a:buNone/>
              <a:defRPr sz="800"/>
            </a:lvl5pPr>
            <a:lvl6pPr lvl="5">
              <a:spcBef>
                <a:spcPts val="0"/>
              </a:spcBef>
              <a:spcAft>
                <a:spcPts val="0"/>
              </a:spcAft>
              <a:buSzPts val="800"/>
              <a:buFont typeface="Lato"/>
              <a:buNone/>
              <a:defRPr sz="800"/>
            </a:lvl6pPr>
            <a:lvl7pPr lvl="6">
              <a:spcBef>
                <a:spcPts val="0"/>
              </a:spcBef>
              <a:spcAft>
                <a:spcPts val="0"/>
              </a:spcAft>
              <a:buSzPts val="800"/>
              <a:buFont typeface="Lato"/>
              <a:buNone/>
              <a:defRPr sz="800"/>
            </a:lvl7pPr>
            <a:lvl8pPr lvl="7">
              <a:spcBef>
                <a:spcPts val="0"/>
              </a:spcBef>
              <a:spcAft>
                <a:spcPts val="0"/>
              </a:spcAft>
              <a:buSzPts val="800"/>
              <a:buFont typeface="Lato"/>
              <a:buNone/>
              <a:defRPr sz="800"/>
            </a:lvl8pPr>
            <a:lvl9pPr lvl="8">
              <a:spcBef>
                <a:spcPts val="0"/>
              </a:spcBef>
              <a:spcAft>
                <a:spcPts val="0"/>
              </a:spcAft>
              <a:buSzPts val="800"/>
              <a:buFont typeface="Lato"/>
              <a:buNone/>
              <a:defRPr sz="800"/>
            </a:lvl9pPr>
          </a:lstStyle>
          <a:p/>
        </p:txBody>
      </p:sp>
      <p:sp>
        <p:nvSpPr>
          <p:cNvPr id="108" name="Google Shape;108;p10"/>
          <p:cNvSpPr txBox="1"/>
          <p:nvPr>
            <p:ph idx="9" type="subTitle"/>
          </p:nvPr>
        </p:nvSpPr>
        <p:spPr>
          <a:xfrm>
            <a:off x="4858700" y="1797400"/>
            <a:ext cx="1809900" cy="136200"/>
          </a:xfrm>
          <a:prstGeom prst="rect">
            <a:avLst/>
          </a:prstGeom>
        </p:spPr>
        <p:txBody>
          <a:bodyPr anchorCtr="0" anchor="t" bIns="0" lIns="0" spcFirstLastPara="1" rIns="0" wrap="square" tIns="0">
            <a:noAutofit/>
          </a:bodyPr>
          <a:lstStyle>
            <a:lvl1pPr lvl="0">
              <a:spcBef>
                <a:spcPts val="0"/>
              </a:spcBef>
              <a:spcAft>
                <a:spcPts val="0"/>
              </a:spcAft>
              <a:buSzPts val="800"/>
              <a:buFont typeface="Lato"/>
              <a:buNone/>
              <a:defRPr sz="800"/>
            </a:lvl1pPr>
            <a:lvl2pPr lvl="1">
              <a:spcBef>
                <a:spcPts val="0"/>
              </a:spcBef>
              <a:spcAft>
                <a:spcPts val="0"/>
              </a:spcAft>
              <a:buSzPts val="800"/>
              <a:buFont typeface="Lato"/>
              <a:buNone/>
              <a:defRPr sz="800"/>
            </a:lvl2pPr>
            <a:lvl3pPr lvl="2">
              <a:spcBef>
                <a:spcPts val="0"/>
              </a:spcBef>
              <a:spcAft>
                <a:spcPts val="0"/>
              </a:spcAft>
              <a:buSzPts val="800"/>
              <a:buFont typeface="Lato"/>
              <a:buNone/>
              <a:defRPr sz="800"/>
            </a:lvl3pPr>
            <a:lvl4pPr lvl="3">
              <a:spcBef>
                <a:spcPts val="0"/>
              </a:spcBef>
              <a:spcAft>
                <a:spcPts val="0"/>
              </a:spcAft>
              <a:buSzPts val="800"/>
              <a:buFont typeface="Lato"/>
              <a:buNone/>
              <a:defRPr sz="800"/>
            </a:lvl4pPr>
            <a:lvl5pPr lvl="4">
              <a:spcBef>
                <a:spcPts val="0"/>
              </a:spcBef>
              <a:spcAft>
                <a:spcPts val="0"/>
              </a:spcAft>
              <a:buSzPts val="800"/>
              <a:buFont typeface="Lato"/>
              <a:buNone/>
              <a:defRPr sz="800"/>
            </a:lvl5pPr>
            <a:lvl6pPr lvl="5">
              <a:spcBef>
                <a:spcPts val="0"/>
              </a:spcBef>
              <a:spcAft>
                <a:spcPts val="0"/>
              </a:spcAft>
              <a:buSzPts val="800"/>
              <a:buFont typeface="Lato"/>
              <a:buNone/>
              <a:defRPr sz="800"/>
            </a:lvl6pPr>
            <a:lvl7pPr lvl="6">
              <a:spcBef>
                <a:spcPts val="0"/>
              </a:spcBef>
              <a:spcAft>
                <a:spcPts val="0"/>
              </a:spcAft>
              <a:buSzPts val="800"/>
              <a:buFont typeface="Lato"/>
              <a:buNone/>
              <a:defRPr sz="800"/>
            </a:lvl7pPr>
            <a:lvl8pPr lvl="7">
              <a:spcBef>
                <a:spcPts val="0"/>
              </a:spcBef>
              <a:spcAft>
                <a:spcPts val="0"/>
              </a:spcAft>
              <a:buSzPts val="800"/>
              <a:buFont typeface="Lato"/>
              <a:buNone/>
              <a:defRPr sz="800"/>
            </a:lvl8pPr>
            <a:lvl9pPr lvl="8">
              <a:spcBef>
                <a:spcPts val="0"/>
              </a:spcBef>
              <a:spcAft>
                <a:spcPts val="0"/>
              </a:spcAft>
              <a:buSzPts val="800"/>
              <a:buFont typeface="Lato"/>
              <a:buNone/>
              <a:defRPr sz="800"/>
            </a:lvl9pPr>
          </a:lstStyle>
          <a:p/>
        </p:txBody>
      </p:sp>
      <p:sp>
        <p:nvSpPr>
          <p:cNvPr id="109" name="Google Shape;109;p10"/>
          <p:cNvSpPr txBox="1"/>
          <p:nvPr>
            <p:ph idx="13" type="subTitle"/>
          </p:nvPr>
        </p:nvSpPr>
        <p:spPr>
          <a:xfrm>
            <a:off x="271825" y="2735200"/>
            <a:ext cx="1809900" cy="136200"/>
          </a:xfrm>
          <a:prstGeom prst="rect">
            <a:avLst/>
          </a:prstGeom>
        </p:spPr>
        <p:txBody>
          <a:bodyPr anchorCtr="0" anchor="t" bIns="0" lIns="0" spcFirstLastPara="1" rIns="0" wrap="square" tIns="0">
            <a:noAutofit/>
          </a:bodyPr>
          <a:lstStyle>
            <a:lvl1pPr lvl="0">
              <a:spcBef>
                <a:spcPts val="0"/>
              </a:spcBef>
              <a:spcAft>
                <a:spcPts val="0"/>
              </a:spcAft>
              <a:buSzPts val="800"/>
              <a:buFont typeface="Lato"/>
              <a:buNone/>
              <a:defRPr sz="800"/>
            </a:lvl1pPr>
            <a:lvl2pPr lvl="1">
              <a:spcBef>
                <a:spcPts val="0"/>
              </a:spcBef>
              <a:spcAft>
                <a:spcPts val="0"/>
              </a:spcAft>
              <a:buSzPts val="800"/>
              <a:buFont typeface="Lato"/>
              <a:buNone/>
              <a:defRPr sz="800"/>
            </a:lvl2pPr>
            <a:lvl3pPr lvl="2">
              <a:spcBef>
                <a:spcPts val="0"/>
              </a:spcBef>
              <a:spcAft>
                <a:spcPts val="0"/>
              </a:spcAft>
              <a:buSzPts val="800"/>
              <a:buFont typeface="Lato"/>
              <a:buNone/>
              <a:defRPr sz="800"/>
            </a:lvl3pPr>
            <a:lvl4pPr lvl="3">
              <a:spcBef>
                <a:spcPts val="0"/>
              </a:spcBef>
              <a:spcAft>
                <a:spcPts val="0"/>
              </a:spcAft>
              <a:buSzPts val="800"/>
              <a:buFont typeface="Lato"/>
              <a:buNone/>
              <a:defRPr sz="800"/>
            </a:lvl4pPr>
            <a:lvl5pPr lvl="4">
              <a:spcBef>
                <a:spcPts val="0"/>
              </a:spcBef>
              <a:spcAft>
                <a:spcPts val="0"/>
              </a:spcAft>
              <a:buSzPts val="800"/>
              <a:buFont typeface="Lato"/>
              <a:buNone/>
              <a:defRPr sz="800"/>
            </a:lvl5pPr>
            <a:lvl6pPr lvl="5">
              <a:spcBef>
                <a:spcPts val="0"/>
              </a:spcBef>
              <a:spcAft>
                <a:spcPts val="0"/>
              </a:spcAft>
              <a:buSzPts val="800"/>
              <a:buFont typeface="Lato"/>
              <a:buNone/>
              <a:defRPr sz="800"/>
            </a:lvl6pPr>
            <a:lvl7pPr lvl="6">
              <a:spcBef>
                <a:spcPts val="0"/>
              </a:spcBef>
              <a:spcAft>
                <a:spcPts val="0"/>
              </a:spcAft>
              <a:buSzPts val="800"/>
              <a:buFont typeface="Lato"/>
              <a:buNone/>
              <a:defRPr sz="800"/>
            </a:lvl7pPr>
            <a:lvl8pPr lvl="7">
              <a:spcBef>
                <a:spcPts val="0"/>
              </a:spcBef>
              <a:spcAft>
                <a:spcPts val="0"/>
              </a:spcAft>
              <a:buSzPts val="800"/>
              <a:buFont typeface="Lato"/>
              <a:buNone/>
              <a:defRPr sz="800"/>
            </a:lvl8pPr>
            <a:lvl9pPr lvl="8">
              <a:spcBef>
                <a:spcPts val="0"/>
              </a:spcBef>
              <a:spcAft>
                <a:spcPts val="0"/>
              </a:spcAft>
              <a:buSzPts val="800"/>
              <a:buFont typeface="Lato"/>
              <a:buNone/>
              <a:defRPr sz="800"/>
            </a:lvl9pPr>
          </a:lstStyle>
          <a:p/>
        </p:txBody>
      </p:sp>
      <p:sp>
        <p:nvSpPr>
          <p:cNvPr id="110" name="Google Shape;110;p10"/>
          <p:cNvSpPr txBox="1"/>
          <p:nvPr>
            <p:ph idx="14" type="subTitle"/>
          </p:nvPr>
        </p:nvSpPr>
        <p:spPr>
          <a:xfrm>
            <a:off x="271825" y="3673000"/>
            <a:ext cx="1809900" cy="136200"/>
          </a:xfrm>
          <a:prstGeom prst="rect">
            <a:avLst/>
          </a:prstGeom>
        </p:spPr>
        <p:txBody>
          <a:bodyPr anchorCtr="0" anchor="t" bIns="0" lIns="0" spcFirstLastPara="1" rIns="0" wrap="square" tIns="0">
            <a:noAutofit/>
          </a:bodyPr>
          <a:lstStyle>
            <a:lvl1pPr lvl="0">
              <a:spcBef>
                <a:spcPts val="0"/>
              </a:spcBef>
              <a:spcAft>
                <a:spcPts val="0"/>
              </a:spcAft>
              <a:buSzPts val="800"/>
              <a:buFont typeface="Lato"/>
              <a:buNone/>
              <a:defRPr sz="800"/>
            </a:lvl1pPr>
            <a:lvl2pPr lvl="1">
              <a:spcBef>
                <a:spcPts val="0"/>
              </a:spcBef>
              <a:spcAft>
                <a:spcPts val="0"/>
              </a:spcAft>
              <a:buSzPts val="800"/>
              <a:buFont typeface="Lato"/>
              <a:buNone/>
              <a:defRPr sz="800"/>
            </a:lvl2pPr>
            <a:lvl3pPr lvl="2">
              <a:spcBef>
                <a:spcPts val="0"/>
              </a:spcBef>
              <a:spcAft>
                <a:spcPts val="0"/>
              </a:spcAft>
              <a:buSzPts val="800"/>
              <a:buFont typeface="Lato"/>
              <a:buNone/>
              <a:defRPr sz="800"/>
            </a:lvl3pPr>
            <a:lvl4pPr lvl="3">
              <a:spcBef>
                <a:spcPts val="0"/>
              </a:spcBef>
              <a:spcAft>
                <a:spcPts val="0"/>
              </a:spcAft>
              <a:buSzPts val="800"/>
              <a:buFont typeface="Lato"/>
              <a:buNone/>
              <a:defRPr sz="800"/>
            </a:lvl4pPr>
            <a:lvl5pPr lvl="4">
              <a:spcBef>
                <a:spcPts val="0"/>
              </a:spcBef>
              <a:spcAft>
                <a:spcPts val="0"/>
              </a:spcAft>
              <a:buSzPts val="800"/>
              <a:buFont typeface="Lato"/>
              <a:buNone/>
              <a:defRPr sz="800"/>
            </a:lvl5pPr>
            <a:lvl6pPr lvl="5">
              <a:spcBef>
                <a:spcPts val="0"/>
              </a:spcBef>
              <a:spcAft>
                <a:spcPts val="0"/>
              </a:spcAft>
              <a:buSzPts val="800"/>
              <a:buFont typeface="Lato"/>
              <a:buNone/>
              <a:defRPr sz="800"/>
            </a:lvl6pPr>
            <a:lvl7pPr lvl="6">
              <a:spcBef>
                <a:spcPts val="0"/>
              </a:spcBef>
              <a:spcAft>
                <a:spcPts val="0"/>
              </a:spcAft>
              <a:buSzPts val="800"/>
              <a:buFont typeface="Lato"/>
              <a:buNone/>
              <a:defRPr sz="800"/>
            </a:lvl7pPr>
            <a:lvl8pPr lvl="7">
              <a:spcBef>
                <a:spcPts val="0"/>
              </a:spcBef>
              <a:spcAft>
                <a:spcPts val="0"/>
              </a:spcAft>
              <a:buSzPts val="800"/>
              <a:buFont typeface="Lato"/>
              <a:buNone/>
              <a:defRPr sz="800"/>
            </a:lvl8pPr>
            <a:lvl9pPr lvl="8">
              <a:spcBef>
                <a:spcPts val="0"/>
              </a:spcBef>
              <a:spcAft>
                <a:spcPts val="0"/>
              </a:spcAft>
              <a:buSzPts val="800"/>
              <a:buFont typeface="Lato"/>
              <a:buNone/>
              <a:defRPr sz="800"/>
            </a:lvl9pPr>
          </a:lstStyle>
          <a:p/>
        </p:txBody>
      </p:sp>
      <p:sp>
        <p:nvSpPr>
          <p:cNvPr id="111" name="Google Shape;111;p10"/>
          <p:cNvSpPr txBox="1"/>
          <p:nvPr>
            <p:ph idx="15" type="subTitle"/>
          </p:nvPr>
        </p:nvSpPr>
        <p:spPr>
          <a:xfrm>
            <a:off x="4858700" y="2735200"/>
            <a:ext cx="1809900" cy="136200"/>
          </a:xfrm>
          <a:prstGeom prst="rect">
            <a:avLst/>
          </a:prstGeom>
        </p:spPr>
        <p:txBody>
          <a:bodyPr anchorCtr="0" anchor="t" bIns="0" lIns="0" spcFirstLastPara="1" rIns="0" wrap="square" tIns="0">
            <a:noAutofit/>
          </a:bodyPr>
          <a:lstStyle>
            <a:lvl1pPr lvl="0">
              <a:spcBef>
                <a:spcPts val="0"/>
              </a:spcBef>
              <a:spcAft>
                <a:spcPts val="0"/>
              </a:spcAft>
              <a:buSzPts val="800"/>
              <a:buFont typeface="Lato"/>
              <a:buNone/>
              <a:defRPr sz="800"/>
            </a:lvl1pPr>
            <a:lvl2pPr lvl="1">
              <a:spcBef>
                <a:spcPts val="0"/>
              </a:spcBef>
              <a:spcAft>
                <a:spcPts val="0"/>
              </a:spcAft>
              <a:buSzPts val="800"/>
              <a:buFont typeface="Lato"/>
              <a:buNone/>
              <a:defRPr sz="800"/>
            </a:lvl2pPr>
            <a:lvl3pPr lvl="2">
              <a:spcBef>
                <a:spcPts val="0"/>
              </a:spcBef>
              <a:spcAft>
                <a:spcPts val="0"/>
              </a:spcAft>
              <a:buSzPts val="800"/>
              <a:buFont typeface="Lato"/>
              <a:buNone/>
              <a:defRPr sz="800"/>
            </a:lvl3pPr>
            <a:lvl4pPr lvl="3">
              <a:spcBef>
                <a:spcPts val="0"/>
              </a:spcBef>
              <a:spcAft>
                <a:spcPts val="0"/>
              </a:spcAft>
              <a:buSzPts val="800"/>
              <a:buFont typeface="Lato"/>
              <a:buNone/>
              <a:defRPr sz="800"/>
            </a:lvl4pPr>
            <a:lvl5pPr lvl="4">
              <a:spcBef>
                <a:spcPts val="0"/>
              </a:spcBef>
              <a:spcAft>
                <a:spcPts val="0"/>
              </a:spcAft>
              <a:buSzPts val="800"/>
              <a:buFont typeface="Lato"/>
              <a:buNone/>
              <a:defRPr sz="800"/>
            </a:lvl5pPr>
            <a:lvl6pPr lvl="5">
              <a:spcBef>
                <a:spcPts val="0"/>
              </a:spcBef>
              <a:spcAft>
                <a:spcPts val="0"/>
              </a:spcAft>
              <a:buSzPts val="800"/>
              <a:buFont typeface="Lato"/>
              <a:buNone/>
              <a:defRPr sz="800"/>
            </a:lvl6pPr>
            <a:lvl7pPr lvl="6">
              <a:spcBef>
                <a:spcPts val="0"/>
              </a:spcBef>
              <a:spcAft>
                <a:spcPts val="0"/>
              </a:spcAft>
              <a:buSzPts val="800"/>
              <a:buFont typeface="Lato"/>
              <a:buNone/>
              <a:defRPr sz="800"/>
            </a:lvl7pPr>
            <a:lvl8pPr lvl="7">
              <a:spcBef>
                <a:spcPts val="0"/>
              </a:spcBef>
              <a:spcAft>
                <a:spcPts val="0"/>
              </a:spcAft>
              <a:buSzPts val="800"/>
              <a:buFont typeface="Lato"/>
              <a:buNone/>
              <a:defRPr sz="800"/>
            </a:lvl8pPr>
            <a:lvl9pPr lvl="8">
              <a:spcBef>
                <a:spcPts val="0"/>
              </a:spcBef>
              <a:spcAft>
                <a:spcPts val="0"/>
              </a:spcAft>
              <a:buSzPts val="800"/>
              <a:buFont typeface="Lato"/>
              <a:buNone/>
              <a:defRPr sz="800"/>
            </a:lvl9pPr>
          </a:lstStyle>
          <a:p/>
        </p:txBody>
      </p:sp>
      <p:sp>
        <p:nvSpPr>
          <p:cNvPr id="112" name="Google Shape;112;p10"/>
          <p:cNvSpPr txBox="1"/>
          <p:nvPr>
            <p:ph idx="16" type="subTitle"/>
          </p:nvPr>
        </p:nvSpPr>
        <p:spPr>
          <a:xfrm>
            <a:off x="4858700" y="3673000"/>
            <a:ext cx="1809900" cy="136200"/>
          </a:xfrm>
          <a:prstGeom prst="rect">
            <a:avLst/>
          </a:prstGeom>
        </p:spPr>
        <p:txBody>
          <a:bodyPr anchorCtr="0" anchor="t" bIns="0" lIns="0" spcFirstLastPara="1" rIns="0" wrap="square" tIns="0">
            <a:noAutofit/>
          </a:bodyPr>
          <a:lstStyle>
            <a:lvl1pPr lvl="0">
              <a:spcBef>
                <a:spcPts val="0"/>
              </a:spcBef>
              <a:spcAft>
                <a:spcPts val="0"/>
              </a:spcAft>
              <a:buSzPts val="800"/>
              <a:buFont typeface="Lato"/>
              <a:buNone/>
              <a:defRPr sz="800"/>
            </a:lvl1pPr>
            <a:lvl2pPr lvl="1">
              <a:spcBef>
                <a:spcPts val="0"/>
              </a:spcBef>
              <a:spcAft>
                <a:spcPts val="0"/>
              </a:spcAft>
              <a:buSzPts val="800"/>
              <a:buFont typeface="Lato"/>
              <a:buNone/>
              <a:defRPr sz="800"/>
            </a:lvl2pPr>
            <a:lvl3pPr lvl="2">
              <a:spcBef>
                <a:spcPts val="0"/>
              </a:spcBef>
              <a:spcAft>
                <a:spcPts val="0"/>
              </a:spcAft>
              <a:buSzPts val="800"/>
              <a:buFont typeface="Lato"/>
              <a:buNone/>
              <a:defRPr sz="800"/>
            </a:lvl3pPr>
            <a:lvl4pPr lvl="3">
              <a:spcBef>
                <a:spcPts val="0"/>
              </a:spcBef>
              <a:spcAft>
                <a:spcPts val="0"/>
              </a:spcAft>
              <a:buSzPts val="800"/>
              <a:buFont typeface="Lato"/>
              <a:buNone/>
              <a:defRPr sz="800"/>
            </a:lvl4pPr>
            <a:lvl5pPr lvl="4">
              <a:spcBef>
                <a:spcPts val="0"/>
              </a:spcBef>
              <a:spcAft>
                <a:spcPts val="0"/>
              </a:spcAft>
              <a:buSzPts val="800"/>
              <a:buFont typeface="Lato"/>
              <a:buNone/>
              <a:defRPr sz="800"/>
            </a:lvl5pPr>
            <a:lvl6pPr lvl="5">
              <a:spcBef>
                <a:spcPts val="0"/>
              </a:spcBef>
              <a:spcAft>
                <a:spcPts val="0"/>
              </a:spcAft>
              <a:buSzPts val="800"/>
              <a:buFont typeface="Lato"/>
              <a:buNone/>
              <a:defRPr sz="800"/>
            </a:lvl6pPr>
            <a:lvl7pPr lvl="6">
              <a:spcBef>
                <a:spcPts val="0"/>
              </a:spcBef>
              <a:spcAft>
                <a:spcPts val="0"/>
              </a:spcAft>
              <a:buSzPts val="800"/>
              <a:buFont typeface="Lato"/>
              <a:buNone/>
              <a:defRPr sz="800"/>
            </a:lvl7pPr>
            <a:lvl8pPr lvl="7">
              <a:spcBef>
                <a:spcPts val="0"/>
              </a:spcBef>
              <a:spcAft>
                <a:spcPts val="0"/>
              </a:spcAft>
              <a:buSzPts val="800"/>
              <a:buFont typeface="Lato"/>
              <a:buNone/>
              <a:defRPr sz="800"/>
            </a:lvl8pPr>
            <a:lvl9pPr lvl="8">
              <a:spcBef>
                <a:spcPts val="0"/>
              </a:spcBef>
              <a:spcAft>
                <a:spcPts val="0"/>
              </a:spcAft>
              <a:buSzPts val="800"/>
              <a:buFont typeface="Lato"/>
              <a:buNone/>
              <a:defRPr sz="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theme" Target="../theme/theme1.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56.xml"/><Relationship Id="rId22" Type="http://schemas.openxmlformats.org/officeDocument/2006/relationships/slideLayout" Target="../slideLayouts/slideLayout58.xml"/><Relationship Id="rId21" Type="http://schemas.openxmlformats.org/officeDocument/2006/relationships/slideLayout" Target="../slideLayouts/slideLayout57.xml"/><Relationship Id="rId24" Type="http://schemas.openxmlformats.org/officeDocument/2006/relationships/slideLayout" Target="../slideLayouts/slideLayout60.xml"/><Relationship Id="rId23" Type="http://schemas.openxmlformats.org/officeDocument/2006/relationships/slideLayout" Target="../slideLayouts/slideLayout59.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9" Type="http://schemas.openxmlformats.org/officeDocument/2006/relationships/slideLayout" Target="../slideLayouts/slideLayout45.xml"/><Relationship Id="rId26" Type="http://schemas.openxmlformats.org/officeDocument/2006/relationships/slideLayout" Target="../slideLayouts/slideLayout62.xml"/><Relationship Id="rId25" Type="http://schemas.openxmlformats.org/officeDocument/2006/relationships/slideLayout" Target="../slideLayouts/slideLayout61.xml"/><Relationship Id="rId28" Type="http://schemas.openxmlformats.org/officeDocument/2006/relationships/slideLayout" Target="../slideLayouts/slideLayout64.xml"/><Relationship Id="rId27" Type="http://schemas.openxmlformats.org/officeDocument/2006/relationships/slideLayout" Target="../slideLayouts/slideLayout63.xml"/><Relationship Id="rId5" Type="http://schemas.openxmlformats.org/officeDocument/2006/relationships/slideLayout" Target="../slideLayouts/slideLayout41.xml"/><Relationship Id="rId6" Type="http://schemas.openxmlformats.org/officeDocument/2006/relationships/slideLayout" Target="../slideLayouts/slideLayout42.xml"/><Relationship Id="rId29" Type="http://schemas.openxmlformats.org/officeDocument/2006/relationships/slideLayout" Target="../slideLayouts/slideLayout65.xml"/><Relationship Id="rId7" Type="http://schemas.openxmlformats.org/officeDocument/2006/relationships/slideLayout" Target="../slideLayouts/slideLayout43.xml"/><Relationship Id="rId8" Type="http://schemas.openxmlformats.org/officeDocument/2006/relationships/slideLayout" Target="../slideLayouts/slideLayout44.xml"/><Relationship Id="rId31" Type="http://schemas.openxmlformats.org/officeDocument/2006/relationships/slideLayout" Target="../slideLayouts/slideLayout67.xml"/><Relationship Id="rId30" Type="http://schemas.openxmlformats.org/officeDocument/2006/relationships/slideLayout" Target="../slideLayouts/slideLayout66.xml"/><Relationship Id="rId11" Type="http://schemas.openxmlformats.org/officeDocument/2006/relationships/slideLayout" Target="../slideLayouts/slideLayout47.xml"/><Relationship Id="rId33" Type="http://schemas.openxmlformats.org/officeDocument/2006/relationships/slideLayout" Target="../slideLayouts/slideLayout69.xml"/><Relationship Id="rId10" Type="http://schemas.openxmlformats.org/officeDocument/2006/relationships/slideLayout" Target="../slideLayouts/slideLayout46.xml"/><Relationship Id="rId32" Type="http://schemas.openxmlformats.org/officeDocument/2006/relationships/slideLayout" Target="../slideLayouts/slideLayout68.xml"/><Relationship Id="rId13" Type="http://schemas.openxmlformats.org/officeDocument/2006/relationships/slideLayout" Target="../slideLayouts/slideLayout49.xml"/><Relationship Id="rId35" Type="http://schemas.openxmlformats.org/officeDocument/2006/relationships/slideLayout" Target="../slideLayouts/slideLayout71.xml"/><Relationship Id="rId12" Type="http://schemas.openxmlformats.org/officeDocument/2006/relationships/slideLayout" Target="../slideLayouts/slideLayout48.xml"/><Relationship Id="rId34" Type="http://schemas.openxmlformats.org/officeDocument/2006/relationships/slideLayout" Target="../slideLayouts/slideLayout70.xml"/><Relationship Id="rId15" Type="http://schemas.openxmlformats.org/officeDocument/2006/relationships/slideLayout" Target="../slideLayouts/slideLayout51.xml"/><Relationship Id="rId37" Type="http://schemas.openxmlformats.org/officeDocument/2006/relationships/slideLayout" Target="../slideLayouts/slideLayout73.xml"/><Relationship Id="rId14" Type="http://schemas.openxmlformats.org/officeDocument/2006/relationships/slideLayout" Target="../slideLayouts/slideLayout50.xml"/><Relationship Id="rId36" Type="http://schemas.openxmlformats.org/officeDocument/2006/relationships/slideLayout" Target="../slideLayouts/slideLayout72.xml"/><Relationship Id="rId17" Type="http://schemas.openxmlformats.org/officeDocument/2006/relationships/slideLayout" Target="../slideLayouts/slideLayout53.xml"/><Relationship Id="rId16" Type="http://schemas.openxmlformats.org/officeDocument/2006/relationships/slideLayout" Target="../slideLayouts/slideLayout52.xml"/><Relationship Id="rId38" Type="http://schemas.openxmlformats.org/officeDocument/2006/relationships/theme" Target="../theme/theme2.xml"/><Relationship Id="rId19" Type="http://schemas.openxmlformats.org/officeDocument/2006/relationships/slideLayout" Target="../slideLayouts/slideLayout55.xml"/><Relationship Id="rId18"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idx="1" type="body"/>
          </p:nvPr>
        </p:nvSpPr>
        <p:spPr>
          <a:xfrm>
            <a:off x="283950" y="3166425"/>
            <a:ext cx="6424800" cy="1517400"/>
          </a:xfrm>
          <a:prstGeom prst="rect">
            <a:avLst/>
          </a:prstGeom>
          <a:noFill/>
          <a:ln>
            <a:noFill/>
          </a:ln>
        </p:spPr>
        <p:txBody>
          <a:bodyPr anchorCtr="0" anchor="t" bIns="91425" lIns="91425" spcFirstLastPara="1" rIns="91425" wrap="square" tIns="91425">
            <a:noAutofit/>
          </a:bodyPr>
          <a:lstStyle>
            <a:lvl1pPr indent="-304800" lvl="0" marL="4572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1pPr>
            <a:lvl2pPr indent="-304800" lvl="1" marL="9144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2pPr>
            <a:lvl3pPr indent="-304800" lvl="2" marL="13716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3pPr>
            <a:lvl4pPr indent="-304800" lvl="3" marL="18288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4pPr>
            <a:lvl5pPr indent="-304800" lvl="4" marL="22860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5pPr>
            <a:lvl6pPr indent="-304800" lvl="5" marL="27432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6pPr>
            <a:lvl7pPr indent="-304800" lvl="6" marL="32004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7pPr>
            <a:lvl8pPr indent="-304800" lvl="7" marL="36576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8pPr>
            <a:lvl9pPr indent="-304800" lvl="8" marL="41148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9pPr>
          </a:lstStyle>
          <a:p/>
        </p:txBody>
      </p:sp>
      <p:sp>
        <p:nvSpPr>
          <p:cNvPr id="7" name="Google Shape;7;p1"/>
          <p:cNvSpPr txBox="1"/>
          <p:nvPr>
            <p:ph type="title"/>
          </p:nvPr>
        </p:nvSpPr>
        <p:spPr>
          <a:xfrm>
            <a:off x="278750" y="513900"/>
            <a:ext cx="5802000" cy="1144800"/>
          </a:xfrm>
          <a:prstGeom prst="rect">
            <a:avLst/>
          </a:prstGeom>
          <a:noFill/>
          <a:ln>
            <a:noFill/>
          </a:ln>
        </p:spPr>
        <p:txBody>
          <a:bodyPr anchorCtr="0" anchor="t" bIns="0" lIns="0" spcFirstLastPara="1" rIns="0" wrap="square" tIns="0">
            <a:noAutofit/>
          </a:bodyPr>
          <a:lstStyle>
            <a:lvl1pPr lvl="0">
              <a:lnSpc>
                <a:spcPct val="85000"/>
              </a:lnSpc>
              <a:spcBef>
                <a:spcPts val="0"/>
              </a:spcBef>
              <a:spcAft>
                <a:spcPts val="0"/>
              </a:spcAft>
              <a:buNone/>
              <a:defRPr sz="6000">
                <a:solidFill>
                  <a:schemeClr val="lt1"/>
                </a:solidFill>
                <a:latin typeface="Times New Roman"/>
                <a:ea typeface="Times New Roman"/>
                <a:cs typeface="Times New Roman"/>
                <a:sym typeface="Times New Roman"/>
              </a:defRPr>
            </a:lvl1pPr>
            <a:lvl2pPr lvl="1">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9pPr>
          </a:lstStyle>
          <a:p/>
        </p:txBody>
      </p:sp>
      <p:sp>
        <p:nvSpPr>
          <p:cNvPr id="8" name="Google Shape;8;p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lt1"/>
                </a:solidFill>
                <a:latin typeface="Lato"/>
                <a:ea typeface="Lato"/>
                <a:cs typeface="Lato"/>
                <a:sym typeface="Lato"/>
              </a:defRPr>
            </a:lvl1pPr>
            <a:lvl2pPr lvl="1" algn="r">
              <a:buNone/>
              <a:defRPr sz="1300">
                <a:solidFill>
                  <a:schemeClr val="lt1"/>
                </a:solidFill>
                <a:latin typeface="Lato"/>
                <a:ea typeface="Lato"/>
                <a:cs typeface="Lato"/>
                <a:sym typeface="Lato"/>
              </a:defRPr>
            </a:lvl2pPr>
            <a:lvl3pPr lvl="2" algn="r">
              <a:buNone/>
              <a:defRPr sz="1300">
                <a:solidFill>
                  <a:schemeClr val="lt1"/>
                </a:solidFill>
                <a:latin typeface="Lato"/>
                <a:ea typeface="Lato"/>
                <a:cs typeface="Lato"/>
                <a:sym typeface="Lato"/>
              </a:defRPr>
            </a:lvl3pPr>
            <a:lvl4pPr lvl="3" algn="r">
              <a:buNone/>
              <a:defRPr sz="1300">
                <a:solidFill>
                  <a:schemeClr val="lt1"/>
                </a:solidFill>
                <a:latin typeface="Lato"/>
                <a:ea typeface="Lato"/>
                <a:cs typeface="Lato"/>
                <a:sym typeface="Lato"/>
              </a:defRPr>
            </a:lvl4pPr>
            <a:lvl5pPr lvl="4" algn="r">
              <a:buNone/>
              <a:defRPr sz="1300">
                <a:solidFill>
                  <a:schemeClr val="lt1"/>
                </a:solidFill>
                <a:latin typeface="Lato"/>
                <a:ea typeface="Lato"/>
                <a:cs typeface="Lato"/>
                <a:sym typeface="Lato"/>
              </a:defRPr>
            </a:lvl5pPr>
            <a:lvl6pPr lvl="5" algn="r">
              <a:buNone/>
              <a:defRPr sz="1300">
                <a:solidFill>
                  <a:schemeClr val="lt1"/>
                </a:solidFill>
                <a:latin typeface="Lato"/>
                <a:ea typeface="Lato"/>
                <a:cs typeface="Lato"/>
                <a:sym typeface="Lato"/>
              </a:defRPr>
            </a:lvl6pPr>
            <a:lvl7pPr lvl="6" algn="r">
              <a:buNone/>
              <a:defRPr sz="1300">
                <a:solidFill>
                  <a:schemeClr val="lt1"/>
                </a:solidFill>
                <a:latin typeface="Lato"/>
                <a:ea typeface="Lato"/>
                <a:cs typeface="Lato"/>
                <a:sym typeface="Lato"/>
              </a:defRPr>
            </a:lvl7pPr>
            <a:lvl8pPr lvl="7" algn="r">
              <a:buNone/>
              <a:defRPr sz="1300">
                <a:solidFill>
                  <a:schemeClr val="lt1"/>
                </a:solidFill>
                <a:latin typeface="Lato"/>
                <a:ea typeface="Lato"/>
                <a:cs typeface="Lato"/>
                <a:sym typeface="Lato"/>
              </a:defRPr>
            </a:lvl8pPr>
            <a:lvl9pPr lvl="8" algn="r">
              <a:buNone/>
              <a:defRPr sz="13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5616">
          <p15:clr>
            <a:srgbClr val="E46962"/>
          </p15:clr>
        </p15:guide>
        <p15:guide id="2" pos="144">
          <p15:clr>
            <a:srgbClr val="E46962"/>
          </p15:clr>
        </p15:guide>
        <p15:guide id="3" orient="horz" pos="144">
          <p15:clr>
            <a:srgbClr val="E46962"/>
          </p15:clr>
        </p15:guide>
        <p15:guide id="4" orient="horz" pos="3094">
          <p15:clr>
            <a:srgbClr val="E46962"/>
          </p15:clr>
        </p15:guide>
        <p15:guide id="5" pos="2850">
          <p15:clr>
            <a:srgbClr val="E46962"/>
          </p15:clr>
        </p15:guide>
        <p15:guide id="6" pos="2910">
          <p15:clr>
            <a:srgbClr val="E46962"/>
          </p15:clr>
        </p15:guide>
        <p15:guide id="7" pos="1468">
          <p15:clr>
            <a:srgbClr val="E46962"/>
          </p15:clr>
        </p15:guide>
        <p15:guide id="8" pos="1527">
          <p15:clr>
            <a:srgbClr val="E46962"/>
          </p15:clr>
        </p15:guide>
        <p15:guide id="9" pos="4226">
          <p15:clr>
            <a:srgbClr val="E46962"/>
          </p15:clr>
        </p15:guide>
        <p15:guide id="10" pos="4285">
          <p15:clr>
            <a:srgbClr val="E46962"/>
          </p15:clr>
        </p15:guide>
        <p15:guide id="11" pos="3773">
          <p15:clr>
            <a:srgbClr val="E46962"/>
          </p15:clr>
        </p15:guide>
        <p15:guide id="12" pos="3830">
          <p15:clr>
            <a:srgbClr val="E46962"/>
          </p15:clr>
        </p15:guide>
        <p15:guide id="13" pos="1930">
          <p15:clr>
            <a:srgbClr val="E46962"/>
          </p15:clr>
        </p15:guide>
        <p15:guide id="14" pos="1987">
          <p15:clr>
            <a:srgbClr val="E46962"/>
          </p15:clr>
        </p15:guide>
        <p15:guide id="15" orient="horz" pos="288">
          <p15:clr>
            <a:srgbClr val="E46962"/>
          </p15:clr>
        </p15:guide>
        <p15:guide id="16" orient="horz" pos="2950">
          <p15:clr>
            <a:srgbClr val="E46962"/>
          </p15:clr>
        </p15:guide>
        <p15:guide id="17" orient="horz" pos="1135">
          <p15:clr>
            <a:srgbClr val="E46962"/>
          </p15:clr>
        </p15:guide>
        <p15:guide id="18" orient="horz" pos="1194">
          <p15:clr>
            <a:srgbClr val="E46962"/>
          </p15:clr>
        </p15:guide>
        <p15:guide id="19" orient="horz" pos="2043">
          <p15:clr>
            <a:srgbClr val="E46962"/>
          </p15:clr>
        </p15:guide>
        <p15:guide id="20" orient="horz" pos="2103">
          <p15:clr>
            <a:srgbClr val="E46962"/>
          </p15:clr>
        </p15:guide>
        <p15:guide id="21" pos="174">
          <p15:clr>
            <a:srgbClr val="E46962"/>
          </p15:clr>
        </p15:guide>
        <p15:guide id="22" pos="5588">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294" name="Shape 294"/>
        <p:cNvGrpSpPr/>
        <p:nvPr/>
      </p:nvGrpSpPr>
      <p:grpSpPr>
        <a:xfrm>
          <a:off x="0" y="0"/>
          <a:ext cx="0" cy="0"/>
          <a:chOff x="0" y="0"/>
          <a:chExt cx="0" cy="0"/>
        </a:xfrm>
      </p:grpSpPr>
      <p:sp>
        <p:nvSpPr>
          <p:cNvPr id="295" name="Google Shape;295;p38"/>
          <p:cNvSpPr txBox="1"/>
          <p:nvPr>
            <p:ph idx="1" type="body"/>
          </p:nvPr>
        </p:nvSpPr>
        <p:spPr>
          <a:xfrm>
            <a:off x="283950" y="3166425"/>
            <a:ext cx="6424800" cy="1517400"/>
          </a:xfrm>
          <a:prstGeom prst="rect">
            <a:avLst/>
          </a:prstGeom>
          <a:noFill/>
          <a:ln>
            <a:noFill/>
          </a:ln>
        </p:spPr>
        <p:txBody>
          <a:bodyPr anchorCtr="0" anchor="t" bIns="91425" lIns="91425" spcFirstLastPara="1" rIns="91425" wrap="square" tIns="91425">
            <a:noAutofit/>
          </a:bodyPr>
          <a:lstStyle>
            <a:lvl1pPr indent="-304800" lvl="0" marL="4572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1pPr>
            <a:lvl2pPr indent="-304800" lvl="1" marL="9144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2pPr>
            <a:lvl3pPr indent="-304800" lvl="2" marL="13716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3pPr>
            <a:lvl4pPr indent="-304800" lvl="3" marL="18288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4pPr>
            <a:lvl5pPr indent="-304800" lvl="4" marL="22860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5pPr>
            <a:lvl6pPr indent="-304800" lvl="5" marL="27432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6pPr>
            <a:lvl7pPr indent="-304800" lvl="6" marL="32004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7pPr>
            <a:lvl8pPr indent="-304800" lvl="7" marL="36576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8pPr>
            <a:lvl9pPr indent="-304800" lvl="8" marL="4114800">
              <a:lnSpc>
                <a:spcPct val="115000"/>
              </a:lnSpc>
              <a:spcBef>
                <a:spcPts val="0"/>
              </a:spcBef>
              <a:spcAft>
                <a:spcPts val="0"/>
              </a:spcAft>
              <a:buClr>
                <a:schemeClr val="lt1"/>
              </a:buClr>
              <a:buSzPts val="1200"/>
              <a:buFont typeface="Lato"/>
              <a:buChar char="■"/>
              <a:defRPr sz="1200">
                <a:solidFill>
                  <a:schemeClr val="lt1"/>
                </a:solidFill>
                <a:latin typeface="Lato"/>
                <a:ea typeface="Lato"/>
                <a:cs typeface="Lato"/>
                <a:sym typeface="Lato"/>
              </a:defRPr>
            </a:lvl9pPr>
          </a:lstStyle>
          <a:p/>
        </p:txBody>
      </p:sp>
      <p:sp>
        <p:nvSpPr>
          <p:cNvPr id="296" name="Google Shape;296;p38"/>
          <p:cNvSpPr txBox="1"/>
          <p:nvPr>
            <p:ph type="title"/>
          </p:nvPr>
        </p:nvSpPr>
        <p:spPr>
          <a:xfrm>
            <a:off x="278750" y="513900"/>
            <a:ext cx="5802000" cy="1144800"/>
          </a:xfrm>
          <a:prstGeom prst="rect">
            <a:avLst/>
          </a:prstGeom>
          <a:noFill/>
          <a:ln>
            <a:noFill/>
          </a:ln>
        </p:spPr>
        <p:txBody>
          <a:bodyPr anchorCtr="0" anchor="t" bIns="0" lIns="0" spcFirstLastPara="1" rIns="0" wrap="square" tIns="0">
            <a:noAutofit/>
          </a:bodyPr>
          <a:lstStyle>
            <a:lvl1pPr lvl="0">
              <a:lnSpc>
                <a:spcPct val="85000"/>
              </a:lnSpc>
              <a:spcBef>
                <a:spcPts val="0"/>
              </a:spcBef>
              <a:spcAft>
                <a:spcPts val="0"/>
              </a:spcAft>
              <a:buNone/>
              <a:defRPr sz="6000">
                <a:solidFill>
                  <a:schemeClr val="lt1"/>
                </a:solidFill>
                <a:latin typeface="Playfair Display"/>
                <a:ea typeface="Playfair Display"/>
                <a:cs typeface="Playfair Display"/>
                <a:sym typeface="Playfair Display"/>
              </a:defRPr>
            </a:lvl1pPr>
            <a:lvl2pPr lvl="1">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2pPr>
            <a:lvl3pPr lvl="2">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3pPr>
            <a:lvl4pPr lvl="3">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4pPr>
            <a:lvl5pPr lvl="4">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5pPr>
            <a:lvl6pPr lvl="5">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6pPr>
            <a:lvl7pPr lvl="6">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7pPr>
            <a:lvl8pPr lvl="7">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8pPr>
            <a:lvl9pPr lvl="8">
              <a:lnSpc>
                <a:spcPct val="115000"/>
              </a:lnSpc>
              <a:spcBef>
                <a:spcPts val="0"/>
              </a:spcBef>
              <a:spcAft>
                <a:spcPts val="0"/>
              </a:spcAft>
              <a:buNone/>
              <a:defRPr sz="4000">
                <a:solidFill>
                  <a:schemeClr val="lt1"/>
                </a:solidFill>
                <a:latin typeface="Playfair Display"/>
                <a:ea typeface="Playfair Display"/>
                <a:cs typeface="Playfair Display"/>
                <a:sym typeface="Playfair Display"/>
              </a:defRPr>
            </a:lvl9pPr>
          </a:lstStyle>
          <a:p/>
        </p:txBody>
      </p:sp>
      <p:sp>
        <p:nvSpPr>
          <p:cNvPr id="297" name="Google Shape;297;p3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lt1"/>
                </a:solidFill>
                <a:latin typeface="Lato"/>
                <a:ea typeface="Lato"/>
                <a:cs typeface="Lato"/>
                <a:sym typeface="Lato"/>
              </a:defRPr>
            </a:lvl1pPr>
            <a:lvl2pPr lvl="1" algn="r">
              <a:buNone/>
              <a:defRPr sz="1300">
                <a:solidFill>
                  <a:schemeClr val="lt1"/>
                </a:solidFill>
                <a:latin typeface="Lato"/>
                <a:ea typeface="Lato"/>
                <a:cs typeface="Lato"/>
                <a:sym typeface="Lato"/>
              </a:defRPr>
            </a:lvl2pPr>
            <a:lvl3pPr lvl="2" algn="r">
              <a:buNone/>
              <a:defRPr sz="1300">
                <a:solidFill>
                  <a:schemeClr val="lt1"/>
                </a:solidFill>
                <a:latin typeface="Lato"/>
                <a:ea typeface="Lato"/>
                <a:cs typeface="Lato"/>
                <a:sym typeface="Lato"/>
              </a:defRPr>
            </a:lvl3pPr>
            <a:lvl4pPr lvl="3" algn="r">
              <a:buNone/>
              <a:defRPr sz="1300">
                <a:solidFill>
                  <a:schemeClr val="lt1"/>
                </a:solidFill>
                <a:latin typeface="Lato"/>
                <a:ea typeface="Lato"/>
                <a:cs typeface="Lato"/>
                <a:sym typeface="Lato"/>
              </a:defRPr>
            </a:lvl4pPr>
            <a:lvl5pPr lvl="4" algn="r">
              <a:buNone/>
              <a:defRPr sz="1300">
                <a:solidFill>
                  <a:schemeClr val="lt1"/>
                </a:solidFill>
                <a:latin typeface="Lato"/>
                <a:ea typeface="Lato"/>
                <a:cs typeface="Lato"/>
                <a:sym typeface="Lato"/>
              </a:defRPr>
            </a:lvl5pPr>
            <a:lvl6pPr lvl="5" algn="r">
              <a:buNone/>
              <a:defRPr sz="1300">
                <a:solidFill>
                  <a:schemeClr val="lt1"/>
                </a:solidFill>
                <a:latin typeface="Lato"/>
                <a:ea typeface="Lato"/>
                <a:cs typeface="Lato"/>
                <a:sym typeface="Lato"/>
              </a:defRPr>
            </a:lvl6pPr>
            <a:lvl7pPr lvl="6" algn="r">
              <a:buNone/>
              <a:defRPr sz="1300">
                <a:solidFill>
                  <a:schemeClr val="lt1"/>
                </a:solidFill>
                <a:latin typeface="Lato"/>
                <a:ea typeface="Lato"/>
                <a:cs typeface="Lato"/>
                <a:sym typeface="Lato"/>
              </a:defRPr>
            </a:lvl7pPr>
            <a:lvl8pPr lvl="7" algn="r">
              <a:buNone/>
              <a:defRPr sz="1300">
                <a:solidFill>
                  <a:schemeClr val="lt1"/>
                </a:solidFill>
                <a:latin typeface="Lato"/>
                <a:ea typeface="Lato"/>
                <a:cs typeface="Lato"/>
                <a:sym typeface="Lato"/>
              </a:defRPr>
            </a:lvl8pPr>
            <a:lvl9pPr lvl="8" algn="r">
              <a:buNone/>
              <a:defRPr sz="13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03" r:id="rId20"/>
    <p:sldLayoutId id="2147483704" r:id="rId21"/>
    <p:sldLayoutId id="2147483705" r:id="rId22"/>
    <p:sldLayoutId id="2147483706" r:id="rId23"/>
    <p:sldLayoutId id="2147483707" r:id="rId24"/>
    <p:sldLayoutId id="2147483708" r:id="rId25"/>
    <p:sldLayoutId id="2147483709" r:id="rId26"/>
    <p:sldLayoutId id="2147483710" r:id="rId27"/>
    <p:sldLayoutId id="2147483711" r:id="rId28"/>
    <p:sldLayoutId id="2147483712" r:id="rId29"/>
    <p:sldLayoutId id="2147483713" r:id="rId30"/>
    <p:sldLayoutId id="2147483714" r:id="rId31"/>
    <p:sldLayoutId id="2147483715" r:id="rId32"/>
    <p:sldLayoutId id="2147483716" r:id="rId33"/>
    <p:sldLayoutId id="2147483717" r:id="rId34"/>
    <p:sldLayoutId id="2147483718" r:id="rId35"/>
    <p:sldLayoutId id="2147483719" r:id="rId36"/>
    <p:sldLayoutId id="2147483720" r:id="rId3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5616">
          <p15:clr>
            <a:srgbClr val="E46962"/>
          </p15:clr>
        </p15:guide>
        <p15:guide id="2" pos="144">
          <p15:clr>
            <a:srgbClr val="E46962"/>
          </p15:clr>
        </p15:guide>
        <p15:guide id="3" orient="horz" pos="144">
          <p15:clr>
            <a:srgbClr val="E46962"/>
          </p15:clr>
        </p15:guide>
        <p15:guide id="4" orient="horz" pos="3094">
          <p15:clr>
            <a:srgbClr val="E46962"/>
          </p15:clr>
        </p15:guide>
        <p15:guide id="5" pos="2850">
          <p15:clr>
            <a:srgbClr val="E46962"/>
          </p15:clr>
        </p15:guide>
        <p15:guide id="6" pos="2910">
          <p15:clr>
            <a:srgbClr val="E46962"/>
          </p15:clr>
        </p15:guide>
        <p15:guide id="7" pos="1468">
          <p15:clr>
            <a:srgbClr val="E46962"/>
          </p15:clr>
        </p15:guide>
        <p15:guide id="8" pos="1527">
          <p15:clr>
            <a:srgbClr val="E46962"/>
          </p15:clr>
        </p15:guide>
        <p15:guide id="9" pos="4226">
          <p15:clr>
            <a:srgbClr val="E46962"/>
          </p15:clr>
        </p15:guide>
        <p15:guide id="10" pos="4285">
          <p15:clr>
            <a:srgbClr val="E46962"/>
          </p15:clr>
        </p15:guide>
        <p15:guide id="11" pos="3773">
          <p15:clr>
            <a:srgbClr val="E46962"/>
          </p15:clr>
        </p15:guide>
        <p15:guide id="12" pos="3830">
          <p15:clr>
            <a:srgbClr val="E46962"/>
          </p15:clr>
        </p15:guide>
        <p15:guide id="13" pos="1930">
          <p15:clr>
            <a:srgbClr val="E46962"/>
          </p15:clr>
        </p15:guide>
        <p15:guide id="14" pos="1987">
          <p15:clr>
            <a:srgbClr val="E46962"/>
          </p15:clr>
        </p15:guide>
        <p15:guide id="15" orient="horz" pos="288">
          <p15:clr>
            <a:srgbClr val="E46962"/>
          </p15:clr>
        </p15:guide>
        <p15:guide id="16" orient="horz" pos="2950">
          <p15:clr>
            <a:srgbClr val="E46962"/>
          </p15:clr>
        </p15:guide>
        <p15:guide id="17" orient="horz" pos="1135">
          <p15:clr>
            <a:srgbClr val="E46962"/>
          </p15:clr>
        </p15:guide>
        <p15:guide id="18" orient="horz" pos="1194">
          <p15:clr>
            <a:srgbClr val="E46962"/>
          </p15:clr>
        </p15:guide>
        <p15:guide id="19" orient="horz" pos="2043">
          <p15:clr>
            <a:srgbClr val="E46962"/>
          </p15:clr>
        </p15:guide>
        <p15:guide id="20" orient="horz" pos="2103">
          <p15:clr>
            <a:srgbClr val="E46962"/>
          </p15:clr>
        </p15:guide>
        <p15:guide id="21" pos="174">
          <p15:clr>
            <a:srgbClr val="E46962"/>
          </p15:clr>
        </p15:guide>
        <p15:guide id="22" pos="5588">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0.xml"/><Relationship Id="rId3"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1.xml"/><Relationship Id="rId3"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2.xml"/><Relationship Id="rId3"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3.xml"/><Relationship Id="rId3"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4.xml"/><Relationship Id="rId3"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5.xml"/><Relationship Id="rId3" Type="http://schemas.openxmlformats.org/officeDocument/2006/relationships/image" Target="../media/image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6.xml"/><Relationship Id="rId3" Type="http://schemas.openxmlformats.org/officeDocument/2006/relationships/image" Target="../media/image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7.xml"/><Relationship Id="rId3" Type="http://schemas.openxmlformats.org/officeDocument/2006/relationships/image" Target="../media/image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8.xml"/><Relationship Id="rId3" Type="http://schemas.openxmlformats.org/officeDocument/2006/relationships/image" Target="../media/image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9.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0.xml"/><Relationship Id="rId3" Type="http://schemas.openxmlformats.org/officeDocument/2006/relationships/image" Target="../media/image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1.xml"/><Relationship Id="rId3" Type="http://schemas.openxmlformats.org/officeDocument/2006/relationships/image" Target="../media/image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2.xml"/><Relationship Id="rId3" Type="http://schemas.openxmlformats.org/officeDocument/2006/relationships/image" Target="../media/image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3.xml"/><Relationship Id="rId3" Type="http://schemas.openxmlformats.org/officeDocument/2006/relationships/image" Target="../media/image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4.xml"/><Relationship Id="rId3" Type="http://schemas.openxmlformats.org/officeDocument/2006/relationships/image" Target="../media/image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5.xml"/><Relationship Id="rId3" Type="http://schemas.openxmlformats.org/officeDocument/2006/relationships/image" Target="../media/image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6.xml"/><Relationship Id="rId3" Type="http://schemas.openxmlformats.org/officeDocument/2006/relationships/image" Target="../media/image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7.xml"/><Relationship Id="rId3" Type="http://schemas.openxmlformats.org/officeDocument/2006/relationships/image" Target="../media/image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8.xml"/><Relationship Id="rId3" Type="http://schemas.openxmlformats.org/officeDocument/2006/relationships/image" Target="../media/image8.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9.xml"/><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8.jpg"/><Relationship Id="rId5" Type="http://schemas.openxmlformats.org/officeDocument/2006/relationships/image" Target="../media/image7.jpg"/><Relationship Id="rId6"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0.xml"/><Relationship Id="rId3" Type="http://schemas.openxmlformats.org/officeDocument/2006/relationships/image" Target="../media/image6.png"/><Relationship Id="rId4" Type="http://schemas.openxmlformats.org/officeDocument/2006/relationships/image" Target="../media/image7.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1.xml"/><Relationship Id="rId3" Type="http://schemas.openxmlformats.org/officeDocument/2006/relationships/image" Target="../media/image9.png"/><Relationship Id="rId4" Type="http://schemas.openxmlformats.org/officeDocument/2006/relationships/image" Target="../media/image7.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2.xml"/><Relationship Id="rId3" Type="http://schemas.openxmlformats.org/officeDocument/2006/relationships/image" Target="../media/image12.png"/><Relationship Id="rId4" Type="http://schemas.openxmlformats.org/officeDocument/2006/relationships/image" Target="../media/image7.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3.xml"/><Relationship Id="rId3" Type="http://schemas.openxmlformats.org/officeDocument/2006/relationships/image" Target="../media/image17.png"/><Relationship Id="rId4" Type="http://schemas.openxmlformats.org/officeDocument/2006/relationships/image" Target="../media/image7.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4.xml"/><Relationship Id="rId3" Type="http://schemas.openxmlformats.org/officeDocument/2006/relationships/image" Target="../media/image7.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5.xml"/><Relationship Id="rId3" Type="http://schemas.openxmlformats.org/officeDocument/2006/relationships/image" Target="../media/image23.png"/><Relationship Id="rId4" Type="http://schemas.openxmlformats.org/officeDocument/2006/relationships/image" Target="../media/image7.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6.xml"/><Relationship Id="rId3" Type="http://schemas.openxmlformats.org/officeDocument/2006/relationships/image" Target="../media/image10.png"/><Relationship Id="rId4" Type="http://schemas.openxmlformats.org/officeDocument/2006/relationships/image" Target="../media/image18.png"/><Relationship Id="rId5" Type="http://schemas.openxmlformats.org/officeDocument/2006/relationships/image" Target="../media/image25.png"/><Relationship Id="rId6" Type="http://schemas.openxmlformats.org/officeDocument/2006/relationships/image" Target="../media/image15.png"/><Relationship Id="rId7" Type="http://schemas.openxmlformats.org/officeDocument/2006/relationships/image" Target="../media/image7.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7.xml"/><Relationship Id="rId3" Type="http://schemas.openxmlformats.org/officeDocument/2006/relationships/image" Target="../media/image28.png"/><Relationship Id="rId4" Type="http://schemas.openxmlformats.org/officeDocument/2006/relationships/image" Target="../media/image20.png"/><Relationship Id="rId5" Type="http://schemas.openxmlformats.org/officeDocument/2006/relationships/image" Target="../media/image14.png"/><Relationship Id="rId6" Type="http://schemas.openxmlformats.org/officeDocument/2006/relationships/image" Target="../media/image7.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8.xml"/><Relationship Id="rId3" Type="http://schemas.openxmlformats.org/officeDocument/2006/relationships/image" Target="../media/image11.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7.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9.xml"/><Relationship Id="rId3" Type="http://schemas.openxmlformats.org/officeDocument/2006/relationships/image" Target="../media/image19.png"/><Relationship Id="rId4" Type="http://schemas.openxmlformats.org/officeDocument/2006/relationships/image" Target="../media/image27.png"/><Relationship Id="rId5" Type="http://schemas.openxmlformats.org/officeDocument/2006/relationships/image" Target="../media/image13.png"/><Relationship Id="rId6"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0.xml"/><Relationship Id="rId3" Type="http://schemas.openxmlformats.org/officeDocument/2006/relationships/image" Target="../media/image24.png"/><Relationship Id="rId4" Type="http://schemas.openxmlformats.org/officeDocument/2006/relationships/image" Target="../media/image16.png"/><Relationship Id="rId5" Type="http://schemas.openxmlformats.org/officeDocument/2006/relationships/image" Target="../media/image29.png"/><Relationship Id="rId6" Type="http://schemas.openxmlformats.org/officeDocument/2006/relationships/image" Target="../media/image7.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1.xml"/><Relationship Id="rId3" Type="http://schemas.openxmlformats.org/officeDocument/2006/relationships/image" Target="../media/image8.jpg"/><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2.xml"/><Relationship Id="rId3" Type="http://schemas.openxmlformats.org/officeDocument/2006/relationships/image" Target="../media/image8.jpg"/><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3.xml"/><Relationship Id="rId3" Type="http://schemas.openxmlformats.org/officeDocument/2006/relationships/image" Target="../media/image3.jpg"/><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4.xml"/><Relationship Id="rId3" Type="http://schemas.openxmlformats.org/officeDocument/2006/relationships/image" Target="../media/image8.jpg"/><Relationship Id="rId4" Type="http://schemas.openxmlformats.org/officeDocument/2006/relationships/image" Target="../media/image3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5.xml"/><Relationship Id="rId3" Type="http://schemas.openxmlformats.org/officeDocument/2006/relationships/image" Target="../media/image34.png"/><Relationship Id="rId4" Type="http://schemas.openxmlformats.org/officeDocument/2006/relationships/image" Target="../media/image2.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6.xml"/><Relationship Id="rId3" Type="http://schemas.openxmlformats.org/officeDocument/2006/relationships/image" Target="../media/image37.png"/><Relationship Id="rId4" Type="http://schemas.openxmlformats.org/officeDocument/2006/relationships/hyperlink" Target="http://drive.google.com/file/d/1ikNg0LEpNKMho25Bw0oiFnay8Jmky6n9/view" TargetMode="External"/><Relationship Id="rId5" Type="http://schemas.openxmlformats.org/officeDocument/2006/relationships/image" Target="../media/image31.jpg"/><Relationship Id="rId6" Type="http://schemas.openxmlformats.org/officeDocument/2006/relationships/hyperlink" Target="http://drive.google.com/file/d/1CuZZxMJiP9Hz0ybWboE1FAJ-REvp9BIB/view" TargetMode="External"/><Relationship Id="rId7" Type="http://schemas.openxmlformats.org/officeDocument/2006/relationships/image" Target="../media/image33.jpg"/><Relationship Id="rId8" Type="http://schemas.openxmlformats.org/officeDocument/2006/relationships/image" Target="../media/image7.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7.xml"/><Relationship Id="rId3" Type="http://schemas.openxmlformats.org/officeDocument/2006/relationships/image" Target="../media/image8.jpg"/><Relationship Id="rId4" Type="http://schemas.openxmlformats.org/officeDocument/2006/relationships/image" Target="../media/image30.png"/><Relationship Id="rId5" Type="http://schemas.openxmlformats.org/officeDocument/2006/relationships/image" Target="../media/image38.png"/><Relationship Id="rId6" Type="http://schemas.openxmlformats.org/officeDocument/2006/relationships/image" Target="../media/image40.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8.xml"/><Relationship Id="rId3" Type="http://schemas.openxmlformats.org/officeDocument/2006/relationships/image" Target="../media/image42.png"/><Relationship Id="rId4" Type="http://schemas.openxmlformats.org/officeDocument/2006/relationships/image" Target="../media/image39.png"/><Relationship Id="rId5" Type="http://schemas.openxmlformats.org/officeDocument/2006/relationships/image" Target="../media/image2.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9.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50.xml"/><Relationship Id="rId3" Type="http://schemas.openxmlformats.org/officeDocument/2006/relationships/image" Target="../media/image3.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51.xml"/><Relationship Id="rId3" Type="http://schemas.openxmlformats.org/officeDocument/2006/relationships/image" Target="../media/image8.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2.xml"/><Relationship Id="rId3" Type="http://schemas.openxmlformats.org/officeDocument/2006/relationships/image" Target="../media/image2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9.xml"/><Relationship Id="rId3"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cxnSp>
        <p:nvCxnSpPr>
          <p:cNvPr id="588" name="Google Shape;588;p76"/>
          <p:cNvCxnSpPr/>
          <p:nvPr/>
        </p:nvCxnSpPr>
        <p:spPr>
          <a:xfrm rot="10800000">
            <a:off x="750" y="361488"/>
            <a:ext cx="9102000" cy="0"/>
          </a:xfrm>
          <a:prstGeom prst="straightConnector1">
            <a:avLst/>
          </a:prstGeom>
          <a:noFill/>
          <a:ln cap="flat" cmpd="sng" w="9525">
            <a:solidFill>
              <a:schemeClr val="lt2"/>
            </a:solidFill>
            <a:prstDash val="solid"/>
            <a:round/>
            <a:headEnd len="med" w="med" type="none"/>
            <a:tailEnd len="med" w="med" type="none"/>
          </a:ln>
        </p:spPr>
      </p:cxnSp>
      <p:pic>
        <p:nvPicPr>
          <p:cNvPr descr="An architectural detail of a modern building." id="589" name="Google Shape;589;p76"/>
          <p:cNvPicPr preferRelativeResize="0"/>
          <p:nvPr>
            <p:ph idx="2" type="pic"/>
          </p:nvPr>
        </p:nvPicPr>
        <p:blipFill rotWithShape="1">
          <a:blip r:embed="rId3">
            <a:alphaModFix/>
          </a:blip>
          <a:srcRect b="0" l="61984" r="8587" t="0"/>
          <a:stretch/>
        </p:blipFill>
        <p:spPr>
          <a:xfrm>
            <a:off x="6877050" y="6319"/>
            <a:ext cx="2271002" cy="5143501"/>
          </a:xfrm>
          <a:prstGeom prst="rect">
            <a:avLst/>
          </a:prstGeom>
          <a:noFill/>
          <a:ln>
            <a:noFill/>
          </a:ln>
        </p:spPr>
      </p:pic>
      <p:sp>
        <p:nvSpPr>
          <p:cNvPr id="590" name="Google Shape;590;p76"/>
          <p:cNvSpPr txBox="1"/>
          <p:nvPr>
            <p:ph idx="4294967295" type="title"/>
          </p:nvPr>
        </p:nvSpPr>
        <p:spPr>
          <a:xfrm>
            <a:off x="278750" y="513900"/>
            <a:ext cx="5802000" cy="22242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5500"/>
              <a:t>P.A.R.C.E.L.</a:t>
            </a:r>
            <a:endParaRPr sz="5500"/>
          </a:p>
          <a:p>
            <a:pPr indent="0" lvl="0" marL="0" rtl="0" algn="l">
              <a:spcBef>
                <a:spcPts val="0"/>
              </a:spcBef>
              <a:spcAft>
                <a:spcPts val="0"/>
              </a:spcAft>
              <a:buNone/>
            </a:pPr>
            <a:r>
              <a:t/>
            </a:r>
            <a:endParaRPr sz="1000"/>
          </a:p>
          <a:p>
            <a:pPr indent="0" lvl="0" marL="0" rtl="0" algn="l">
              <a:spcBef>
                <a:spcPts val="0"/>
              </a:spcBef>
              <a:spcAft>
                <a:spcPts val="0"/>
              </a:spcAft>
              <a:buNone/>
            </a:pPr>
            <a:r>
              <a:rPr lang="en" sz="3500"/>
              <a:t>Payload Autonomous Robot for Coordination, Expedition, and Logistics</a:t>
            </a:r>
            <a:endParaRPr sz="3500"/>
          </a:p>
        </p:txBody>
      </p:sp>
      <p:sp>
        <p:nvSpPr>
          <p:cNvPr id="591" name="Google Shape;591;p76"/>
          <p:cNvSpPr txBox="1"/>
          <p:nvPr/>
        </p:nvSpPr>
        <p:spPr>
          <a:xfrm>
            <a:off x="278750" y="3243900"/>
            <a:ext cx="30000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latin typeface="Lato"/>
                <a:ea typeface="Lato"/>
                <a:cs typeface="Lato"/>
                <a:sym typeface="Lato"/>
              </a:rPr>
              <a:t>Group 24</a:t>
            </a:r>
            <a:endParaRPr b="1" sz="1800">
              <a:latin typeface="Lato"/>
              <a:ea typeface="Lato"/>
              <a:cs typeface="Lato"/>
              <a:sym typeface="Lato"/>
            </a:endParaRPr>
          </a:p>
          <a:p>
            <a:pPr indent="0" lvl="0" marL="0" rtl="0" algn="l">
              <a:spcBef>
                <a:spcPts val="0"/>
              </a:spcBef>
              <a:spcAft>
                <a:spcPts val="0"/>
              </a:spcAft>
              <a:buNone/>
            </a:pPr>
            <a:r>
              <a:rPr lang="en" sz="1800">
                <a:latin typeface="Lato"/>
                <a:ea typeface="Lato"/>
                <a:cs typeface="Lato"/>
                <a:sym typeface="Lato"/>
              </a:rPr>
              <a:t>Riley Newport, CpE</a:t>
            </a:r>
            <a:endParaRPr sz="1800">
              <a:latin typeface="Lato"/>
              <a:ea typeface="Lato"/>
              <a:cs typeface="Lato"/>
              <a:sym typeface="Lato"/>
            </a:endParaRPr>
          </a:p>
          <a:p>
            <a:pPr indent="0" lvl="0" marL="0" rtl="0" algn="l">
              <a:spcBef>
                <a:spcPts val="0"/>
              </a:spcBef>
              <a:spcAft>
                <a:spcPts val="0"/>
              </a:spcAft>
              <a:buNone/>
            </a:pPr>
            <a:r>
              <a:rPr lang="en" sz="1800">
                <a:latin typeface="Lato"/>
                <a:ea typeface="Lato"/>
                <a:cs typeface="Lato"/>
                <a:sym typeface="Lato"/>
              </a:rPr>
              <a:t>Melyia Ince-Ingram, CpE</a:t>
            </a:r>
            <a:endParaRPr sz="1800">
              <a:latin typeface="Lato"/>
              <a:ea typeface="Lato"/>
              <a:cs typeface="Lato"/>
              <a:sym typeface="Lato"/>
            </a:endParaRPr>
          </a:p>
          <a:p>
            <a:pPr indent="0" lvl="0" marL="0" rtl="0" algn="l">
              <a:spcBef>
                <a:spcPts val="0"/>
              </a:spcBef>
              <a:spcAft>
                <a:spcPts val="0"/>
              </a:spcAft>
              <a:buNone/>
            </a:pPr>
            <a:r>
              <a:rPr lang="en" sz="1800">
                <a:latin typeface="Lato"/>
                <a:ea typeface="Lato"/>
                <a:cs typeface="Lato"/>
                <a:sym typeface="Lato"/>
              </a:rPr>
              <a:t>Brandon Zabawa, CpE</a:t>
            </a:r>
            <a:endParaRPr sz="1800">
              <a:latin typeface="Lato"/>
              <a:ea typeface="Lato"/>
              <a:cs typeface="Lato"/>
              <a:sym typeface="Lato"/>
            </a:endParaRPr>
          </a:p>
          <a:p>
            <a:pPr indent="0" lvl="0" marL="0" rtl="0" algn="l">
              <a:spcBef>
                <a:spcPts val="0"/>
              </a:spcBef>
              <a:spcAft>
                <a:spcPts val="0"/>
              </a:spcAft>
              <a:buNone/>
            </a:pPr>
            <a:r>
              <a:rPr lang="en" sz="1800">
                <a:latin typeface="Lato"/>
                <a:ea typeface="Lato"/>
                <a:cs typeface="Lato"/>
                <a:sym typeface="Lato"/>
              </a:rPr>
              <a:t>Ibrahim Khater, EE</a:t>
            </a:r>
            <a:endParaRPr sz="1800">
              <a:latin typeface="Lato"/>
              <a:ea typeface="Lato"/>
              <a:cs typeface="Lato"/>
              <a:sym typeface="Lato"/>
            </a:endParaRPr>
          </a:p>
        </p:txBody>
      </p:sp>
      <p:pic>
        <p:nvPicPr>
          <p:cNvPr id="592" name="Google Shape;592;p76"/>
          <p:cNvPicPr preferRelativeResize="0"/>
          <p:nvPr/>
        </p:nvPicPr>
        <p:blipFill>
          <a:blip r:embed="rId4">
            <a:alphaModFix/>
          </a:blip>
          <a:stretch>
            <a:fillRect/>
          </a:stretch>
        </p:blipFill>
        <p:spPr>
          <a:xfrm>
            <a:off x="6200875" y="0"/>
            <a:ext cx="3429000"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85"/>
          <p:cNvSpPr txBox="1"/>
          <p:nvPr>
            <p:ph type="title"/>
          </p:nvPr>
        </p:nvSpPr>
        <p:spPr>
          <a:xfrm>
            <a:off x="276075" y="45720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a:t>
            </a:r>
            <a:r>
              <a:rPr lang="en" sz="2800"/>
              <a:t>-</a:t>
            </a:r>
            <a:r>
              <a:rPr lang="en" sz="2800"/>
              <a:t> </a:t>
            </a:r>
            <a:endParaRPr sz="2800"/>
          </a:p>
          <a:p>
            <a:pPr indent="0" lvl="0" marL="0" rtl="0" algn="l">
              <a:spcBef>
                <a:spcPts val="0"/>
              </a:spcBef>
              <a:spcAft>
                <a:spcPts val="0"/>
              </a:spcAft>
              <a:buNone/>
            </a:pPr>
            <a:r>
              <a:rPr lang="en" sz="2800"/>
              <a:t>Payload Identification</a:t>
            </a:r>
            <a:endParaRPr sz="2800"/>
          </a:p>
        </p:txBody>
      </p:sp>
      <p:graphicFrame>
        <p:nvGraphicFramePr>
          <p:cNvPr id="691" name="Google Shape;691;p85"/>
          <p:cNvGraphicFramePr/>
          <p:nvPr/>
        </p:nvGraphicFramePr>
        <p:xfrm>
          <a:off x="1098988" y="1289025"/>
          <a:ext cx="3000000" cy="3000000"/>
        </p:xfrm>
        <a:graphic>
          <a:graphicData uri="http://schemas.openxmlformats.org/drawingml/2006/table">
            <a:tbl>
              <a:tblPr>
                <a:noFill/>
                <a:tableStyleId>{4D23DAF5-7214-4029-BCD6-6C3C959192BB}</a:tableStyleId>
              </a:tblPr>
              <a:tblGrid>
                <a:gridCol w="1375075"/>
                <a:gridCol w="1375075"/>
                <a:gridCol w="1375075"/>
                <a:gridCol w="1375075"/>
                <a:gridCol w="1375075"/>
              </a:tblGrid>
              <a:tr h="297400">
                <a:tc gridSpan="5">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 Frequency RFID Reader Modules</a:t>
                      </a:r>
                      <a:endParaRPr sz="1200">
                        <a:latin typeface="Times New Roman"/>
                        <a:ea typeface="Times New Roman"/>
                        <a:cs typeface="Times New Roman"/>
                        <a:sym typeface="Times New Roman"/>
                      </a:endParaRPr>
                    </a:p>
                  </a:txBody>
                  <a:tcPr marT="63500" marB="63500" marR="63500" marL="63500">
                    <a:solidFill>
                      <a:srgbClr val="9FC5E8"/>
                    </a:solidFill>
                  </a:tcPr>
                </a:tc>
                <a:tc hMerge="1"/>
                <a:tc hMerge="1"/>
                <a:tc hMerge="1"/>
                <a:tc hMerge="1"/>
              </a:tr>
              <a:tr h="472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CN0090 [C.4]</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RYRR10S [C.5]</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RYRR20I_DE [C.6]</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Pepper C1 Module [C.7]</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RC522 [C.40]</a:t>
                      </a:r>
                      <a:endParaRPr sz="1200">
                        <a:latin typeface="Times New Roman"/>
                        <a:ea typeface="Times New Roman"/>
                        <a:cs typeface="Times New Roman"/>
                        <a:sym typeface="Times New Roman"/>
                      </a:endParaRPr>
                    </a:p>
                  </a:txBody>
                  <a:tcPr marT="63500" marB="63500" marR="63500" marL="63500">
                    <a:solidFill>
                      <a:srgbClr val="FFE599"/>
                    </a:solidFill>
                  </a:tcPr>
                </a:tc>
              </a:tr>
              <a:tr h="2974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Only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Only</a:t>
                      </a:r>
                      <a:endParaRPr sz="12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Only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Read/Write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Read/Write</a:t>
                      </a:r>
                      <a:endParaRPr sz="1200">
                        <a:latin typeface="Times New Roman"/>
                        <a:ea typeface="Times New Roman"/>
                        <a:cs typeface="Times New Roman"/>
                        <a:sym typeface="Times New Roman"/>
                      </a:endParaRPr>
                    </a:p>
                  </a:txBody>
                  <a:tcPr marT="63500" marB="63500" marR="63500" marL="63500">
                    <a:solidFill>
                      <a:srgbClr val="FFE599"/>
                    </a:solidFill>
                  </a:tcPr>
                </a:tc>
              </a:tr>
              <a:tr h="8216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Tags: ISO14443a</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Tags: ISO15693, ISO14443A, ISO14443B</a:t>
                      </a:r>
                      <a:endParaRPr sz="12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Tags: ISO14443A ISO14443B, , ISO15693, FeliCa, ISO18092</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Tags: ISO14443A, ISO15693</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Tags: ISO/IEC 14443 A/MIFARE and</a:t>
                      </a:r>
                      <a:endParaRPr sz="1200">
                        <a:latin typeface="Times New Roman"/>
                        <a:ea typeface="Times New Roman"/>
                        <a:cs typeface="Times New Roman"/>
                        <a:sym typeface="Times New Roman"/>
                      </a:endParaRPr>
                    </a:p>
                    <a:p>
                      <a:pPr indent="0" lvl="0" marL="0" rtl="0" algn="ctr">
                        <a:spcBef>
                          <a:spcPts val="0"/>
                        </a:spcBef>
                        <a:spcAft>
                          <a:spcPts val="0"/>
                        </a:spcAft>
                        <a:buNone/>
                      </a:pPr>
                      <a:r>
                        <a:rPr lang="en" sz="1200">
                          <a:latin typeface="Times New Roman"/>
                          <a:ea typeface="Times New Roman"/>
                          <a:cs typeface="Times New Roman"/>
                          <a:sym typeface="Times New Roman"/>
                        </a:rPr>
                        <a:t>NTAG</a:t>
                      </a:r>
                      <a:endParaRPr sz="1200">
                        <a:latin typeface="Times New Roman"/>
                        <a:ea typeface="Times New Roman"/>
                        <a:cs typeface="Times New Roman"/>
                        <a:sym typeface="Times New Roman"/>
                      </a:endParaRPr>
                    </a:p>
                  </a:txBody>
                  <a:tcPr marT="63500" marB="63500" marR="63500" marL="63500">
                    <a:solidFill>
                      <a:srgbClr val="FFE599"/>
                    </a:solidFill>
                  </a:tcPr>
                </a:tc>
              </a:tr>
              <a:tr h="472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Range: few cms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Range: 4cm to 8cm</a:t>
                      </a:r>
                      <a:endParaRPr sz="12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Range: 4cm</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Range: up to a meter</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Range: a few cms</a:t>
                      </a:r>
                      <a:endParaRPr sz="1200">
                        <a:latin typeface="Times New Roman"/>
                        <a:ea typeface="Times New Roman"/>
                        <a:cs typeface="Times New Roman"/>
                        <a:sym typeface="Times New Roman"/>
                      </a:endParaRPr>
                    </a:p>
                  </a:txBody>
                  <a:tcPr marT="63500" marB="63500" marR="63500" marL="63500">
                    <a:solidFill>
                      <a:srgbClr val="FFE599"/>
                    </a:solidFill>
                  </a:tcPr>
                </a:tc>
              </a:tr>
              <a:tr h="6469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Communication Protocols: I2C, Serial UART, SPI</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Communication Protocols:</a:t>
                      </a:r>
                      <a:endParaRPr sz="1200">
                        <a:latin typeface="Times New Roman"/>
                        <a:ea typeface="Times New Roman"/>
                        <a:cs typeface="Times New Roman"/>
                        <a:sym typeface="Times New Roman"/>
                      </a:endParaRPr>
                    </a:p>
                    <a:p>
                      <a:pPr indent="0" lvl="0" marL="0" rtl="0" algn="ctr">
                        <a:spcBef>
                          <a:spcPts val="0"/>
                        </a:spcBef>
                        <a:spcAft>
                          <a:spcPts val="0"/>
                        </a:spcAft>
                        <a:buNone/>
                      </a:pPr>
                      <a:r>
                        <a:rPr lang="en" sz="1200">
                          <a:latin typeface="Times New Roman"/>
                          <a:ea typeface="Times New Roman"/>
                          <a:cs typeface="Times New Roman"/>
                          <a:sym typeface="Times New Roman"/>
                        </a:rPr>
                        <a:t>UART, SPI</a:t>
                      </a:r>
                      <a:endParaRPr sz="12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Communication Protocols: UART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Communication: UART, Wi-Fi</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Communication: SPI, UART, I2C</a:t>
                      </a:r>
                      <a:endParaRPr sz="1200">
                        <a:latin typeface="Times New Roman"/>
                        <a:ea typeface="Times New Roman"/>
                        <a:cs typeface="Times New Roman"/>
                        <a:sym typeface="Times New Roman"/>
                      </a:endParaRPr>
                    </a:p>
                  </a:txBody>
                  <a:tcPr marT="63500" marB="63500" marR="63500" marL="63500">
                    <a:solidFill>
                      <a:srgbClr val="FFE599"/>
                    </a:solidFill>
                  </a:tcPr>
                </a:tc>
              </a:tr>
              <a:tr h="2974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$5.60</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$6.00</a:t>
                      </a:r>
                      <a:endParaRPr sz="12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$15.00</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$32.14</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$6.99</a:t>
                      </a:r>
                      <a:endParaRPr sz="1200">
                        <a:latin typeface="Times New Roman"/>
                        <a:ea typeface="Times New Roman"/>
                        <a:cs typeface="Times New Roman"/>
                        <a:sym typeface="Times New Roman"/>
                      </a:endParaRPr>
                    </a:p>
                  </a:txBody>
                  <a:tcPr marT="63500" marB="63500" marR="63500" marL="63500">
                    <a:solidFill>
                      <a:srgbClr val="FFE599"/>
                    </a:solidFill>
                  </a:tcPr>
                </a:tc>
              </a:tr>
            </a:tbl>
          </a:graphicData>
        </a:graphic>
      </p:graphicFrame>
      <p:pic>
        <p:nvPicPr>
          <p:cNvPr id="692" name="Google Shape;692;p85"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86"/>
          <p:cNvSpPr txBox="1"/>
          <p:nvPr>
            <p:ph type="title"/>
          </p:nvPr>
        </p:nvSpPr>
        <p:spPr>
          <a:xfrm>
            <a:off x="276075" y="45720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 </a:t>
            </a:r>
            <a:endParaRPr sz="2800"/>
          </a:p>
          <a:p>
            <a:pPr indent="0" lvl="0" marL="0" rtl="0" algn="l">
              <a:spcBef>
                <a:spcPts val="0"/>
              </a:spcBef>
              <a:spcAft>
                <a:spcPts val="0"/>
              </a:spcAft>
              <a:buNone/>
            </a:pPr>
            <a:r>
              <a:rPr lang="en" sz="2800"/>
              <a:t>Distance Sensor</a:t>
            </a:r>
            <a:endParaRPr sz="2800"/>
          </a:p>
        </p:txBody>
      </p:sp>
      <p:graphicFrame>
        <p:nvGraphicFramePr>
          <p:cNvPr id="698" name="Google Shape;698;p86"/>
          <p:cNvGraphicFramePr/>
          <p:nvPr/>
        </p:nvGraphicFramePr>
        <p:xfrm>
          <a:off x="276075" y="1232988"/>
          <a:ext cx="3000000" cy="3000000"/>
        </p:xfrm>
        <a:graphic>
          <a:graphicData uri="http://schemas.openxmlformats.org/drawingml/2006/table">
            <a:tbl>
              <a:tblPr>
                <a:noFill/>
                <a:tableStyleId>{4D23DAF5-7214-4029-BCD6-6C3C959192BB}</a:tableStyleId>
              </a:tblPr>
              <a:tblGrid>
                <a:gridCol w="2592000"/>
                <a:gridCol w="2592000"/>
                <a:gridCol w="2592000"/>
              </a:tblGrid>
              <a:tr h="291575">
                <a:tc gridSpan="3">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Ultrasonic vs. Optical TOF vs. LiDAR</a:t>
                      </a:r>
                      <a:endParaRPr sz="1100">
                        <a:latin typeface="Times New Roman"/>
                        <a:ea typeface="Times New Roman"/>
                        <a:cs typeface="Times New Roman"/>
                        <a:sym typeface="Times New Roman"/>
                      </a:endParaRPr>
                    </a:p>
                  </a:txBody>
                  <a:tcPr marT="63500" marB="63500" marR="63500" marL="63500">
                    <a:solidFill>
                      <a:srgbClr val="9FC5E8"/>
                    </a:solidFill>
                  </a:tcPr>
                </a:tc>
                <a:tc hMerge="1"/>
                <a:tc hMerge="1"/>
              </a:tr>
              <a:tr h="2915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Ultrasonic</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Optical TOF</a:t>
                      </a:r>
                      <a:endParaRPr sz="11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LiDAR</a:t>
                      </a:r>
                      <a:endParaRPr sz="1100">
                        <a:latin typeface="Times New Roman"/>
                        <a:ea typeface="Times New Roman"/>
                        <a:cs typeface="Times New Roman"/>
                        <a:sym typeface="Times New Roman"/>
                      </a:endParaRPr>
                    </a:p>
                  </a:txBody>
                  <a:tcPr marT="63500" marB="63500" marR="63500" marL="63500">
                    <a:solidFill>
                      <a:srgbClr val="CFE2F3"/>
                    </a:solidFill>
                  </a:tcPr>
                </a:tc>
              </a:tr>
              <a:tr h="4590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Less accurate with objects that absorb sound waves</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Independent of object material </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Independent of object material </a:t>
                      </a:r>
                      <a:endParaRPr sz="1100">
                        <a:latin typeface="Times New Roman"/>
                        <a:ea typeface="Times New Roman"/>
                        <a:cs typeface="Times New Roman"/>
                        <a:sym typeface="Times New Roman"/>
                      </a:endParaRPr>
                    </a:p>
                  </a:txBody>
                  <a:tcPr marT="63500" marB="63500" marR="63500" marL="63500"/>
                </a:tc>
              </a:tr>
              <a:tr h="6265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Independent of target colors and reflectivity</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Possibly can be affected by target colors and reflectivity</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Better performance than optical TOF but can still be affected by target colors and reflectivity</a:t>
                      </a:r>
                      <a:endParaRPr sz="1100">
                        <a:latin typeface="Times New Roman"/>
                        <a:ea typeface="Times New Roman"/>
                        <a:cs typeface="Times New Roman"/>
                        <a:sym typeface="Times New Roman"/>
                      </a:endParaRPr>
                    </a:p>
                  </a:txBody>
                  <a:tcPr marT="63500" marB="63500" marR="63500" marL="63500"/>
                </a:tc>
              </a:tr>
              <a:tr h="4590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Ambient immune</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Ambient interference</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Ambient interference, </a:t>
                      </a:r>
                      <a:br>
                        <a:rPr lang="en" sz="1100">
                          <a:latin typeface="Times New Roman"/>
                          <a:ea typeface="Times New Roman"/>
                          <a:cs typeface="Times New Roman"/>
                          <a:sym typeface="Times New Roman"/>
                        </a:rPr>
                      </a:br>
                      <a:r>
                        <a:rPr lang="en" sz="1100">
                          <a:latin typeface="Times New Roman"/>
                          <a:ea typeface="Times New Roman"/>
                          <a:cs typeface="Times New Roman"/>
                          <a:sym typeface="Times New Roman"/>
                        </a:rPr>
                        <a:t>FMCW is ambient immune</a:t>
                      </a:r>
                      <a:endParaRPr sz="1100">
                        <a:latin typeface="Times New Roman"/>
                        <a:ea typeface="Times New Roman"/>
                        <a:cs typeface="Times New Roman"/>
                        <a:sym typeface="Times New Roman"/>
                      </a:endParaRPr>
                    </a:p>
                  </a:txBody>
                  <a:tcPr marT="63500" marB="63500" marR="63500" marL="63500"/>
                </a:tc>
              </a:tr>
              <a:tr h="2915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few cm to several meters</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few mm to several meters</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several meters to hundreds of meters</a:t>
                      </a:r>
                      <a:endParaRPr sz="1100">
                        <a:latin typeface="Times New Roman"/>
                        <a:ea typeface="Times New Roman"/>
                        <a:cs typeface="Times New Roman"/>
                        <a:sym typeface="Times New Roman"/>
                      </a:endParaRPr>
                    </a:p>
                  </a:txBody>
                  <a:tcPr marT="63500" marB="63500" marR="63500" marL="63500"/>
                </a:tc>
              </a:tr>
              <a:tr h="2915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Slower response time</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Fast response time</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Fastest response time</a:t>
                      </a:r>
                      <a:endParaRPr sz="1100">
                        <a:latin typeface="Times New Roman"/>
                        <a:ea typeface="Times New Roman"/>
                        <a:cs typeface="Times New Roman"/>
                        <a:sym typeface="Times New Roman"/>
                      </a:endParaRPr>
                    </a:p>
                  </a:txBody>
                  <a:tcPr marT="63500" marB="63500" marR="63500" marL="63500"/>
                </a:tc>
              </a:tr>
              <a:tr h="2915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Moderate accuracy</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High accuracy</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Highest accuracy</a:t>
                      </a:r>
                      <a:endParaRPr sz="1100">
                        <a:latin typeface="Times New Roman"/>
                        <a:ea typeface="Times New Roman"/>
                        <a:cs typeface="Times New Roman"/>
                        <a:sym typeface="Times New Roman"/>
                      </a:endParaRPr>
                    </a:p>
                  </a:txBody>
                  <a:tcPr marT="63500" marB="63500" marR="63500" marL="63500"/>
                </a:tc>
              </a:tr>
              <a:tr h="4590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Low power consumption</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Low power consumption</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Usually higher power consumption than Ultrasonic and TOF</a:t>
                      </a:r>
                      <a:endParaRPr sz="1100">
                        <a:latin typeface="Times New Roman"/>
                        <a:ea typeface="Times New Roman"/>
                        <a:cs typeface="Times New Roman"/>
                        <a:sym typeface="Times New Roman"/>
                      </a:endParaRPr>
                    </a:p>
                  </a:txBody>
                  <a:tcPr marT="63500" marB="63500" marR="63500" marL="63500"/>
                </a:tc>
              </a:tr>
              <a:tr h="291650">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Least expensive</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More expensive by a little</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Most expensive and by a large margin</a:t>
                      </a:r>
                      <a:endParaRPr sz="1100">
                        <a:latin typeface="Times New Roman"/>
                        <a:ea typeface="Times New Roman"/>
                        <a:cs typeface="Times New Roman"/>
                        <a:sym typeface="Times New Roman"/>
                      </a:endParaRPr>
                    </a:p>
                  </a:txBody>
                  <a:tcPr marT="63500" marB="63500" marR="63500" marL="63500"/>
                </a:tc>
              </a:tr>
            </a:tbl>
          </a:graphicData>
        </a:graphic>
      </p:graphicFrame>
      <p:pic>
        <p:nvPicPr>
          <p:cNvPr id="699" name="Google Shape;699;p86"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87"/>
          <p:cNvSpPr txBox="1"/>
          <p:nvPr>
            <p:ph type="title"/>
          </p:nvPr>
        </p:nvSpPr>
        <p:spPr>
          <a:xfrm>
            <a:off x="276075" y="45720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 </a:t>
            </a:r>
            <a:endParaRPr sz="2800"/>
          </a:p>
          <a:p>
            <a:pPr indent="0" lvl="0" marL="0" rtl="0" algn="l">
              <a:spcBef>
                <a:spcPts val="0"/>
              </a:spcBef>
              <a:spcAft>
                <a:spcPts val="0"/>
              </a:spcAft>
              <a:buNone/>
            </a:pPr>
            <a:r>
              <a:rPr lang="en" sz="2800"/>
              <a:t>Distance Sensor</a:t>
            </a:r>
            <a:endParaRPr sz="2800"/>
          </a:p>
        </p:txBody>
      </p:sp>
      <p:graphicFrame>
        <p:nvGraphicFramePr>
          <p:cNvPr id="705" name="Google Shape;705;p87"/>
          <p:cNvGraphicFramePr/>
          <p:nvPr/>
        </p:nvGraphicFramePr>
        <p:xfrm>
          <a:off x="1295300" y="1452675"/>
          <a:ext cx="3000000" cy="3000000"/>
        </p:xfrm>
        <a:graphic>
          <a:graphicData uri="http://schemas.openxmlformats.org/drawingml/2006/table">
            <a:tbl>
              <a:tblPr>
                <a:noFill/>
                <a:tableStyleId>{4D23DAF5-7214-4029-BCD6-6C3C959192BB}</a:tableStyleId>
              </a:tblPr>
              <a:tblGrid>
                <a:gridCol w="3229750"/>
                <a:gridCol w="3229750"/>
              </a:tblGrid>
              <a:tr h="393700">
                <a:tc gridSpan="2">
                  <a:txBody>
                    <a:bodyPr/>
                    <a:lstStyle/>
                    <a:p>
                      <a:pPr indent="0" lvl="0" marL="0" rtl="0" algn="ctr">
                        <a:spcBef>
                          <a:spcPts val="0"/>
                        </a:spcBef>
                        <a:spcAft>
                          <a:spcPts val="0"/>
                        </a:spcAft>
                        <a:buNone/>
                      </a:pPr>
                      <a:r>
                        <a:rPr lang="en">
                          <a:latin typeface="Times New Roman"/>
                          <a:ea typeface="Times New Roman"/>
                          <a:cs typeface="Times New Roman"/>
                          <a:sym typeface="Times New Roman"/>
                        </a:rPr>
                        <a:t>Ultrasonic Sensor Models</a:t>
                      </a:r>
                      <a:endParaRPr>
                        <a:latin typeface="Times New Roman"/>
                        <a:ea typeface="Times New Roman"/>
                        <a:cs typeface="Times New Roman"/>
                        <a:sym typeface="Times New Roman"/>
                      </a:endParaRPr>
                    </a:p>
                  </a:txBody>
                  <a:tcPr marT="63500" marB="63500" marR="63500" marL="63500">
                    <a:solidFill>
                      <a:srgbClr val="9FC5E8"/>
                    </a:solidFill>
                  </a:tcPr>
                </a:tc>
                <a:tc hMerge="1"/>
              </a:tr>
              <a:tr h="393700">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HC-SR04 [C.41]</a:t>
                      </a:r>
                      <a:endParaRPr>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I2CXL-MaxSonar-EZ [C.42]</a:t>
                      </a:r>
                      <a:endParaRPr>
                        <a:latin typeface="Times New Roman"/>
                        <a:ea typeface="Times New Roman"/>
                        <a:cs typeface="Times New Roman"/>
                        <a:sym typeface="Times New Roman"/>
                      </a:endParaRPr>
                    </a:p>
                  </a:txBody>
                  <a:tcPr marT="63500" marB="63500" marR="63500" marL="63500">
                    <a:solidFill>
                      <a:srgbClr val="CFE2F3"/>
                    </a:solidFill>
                  </a:tcPr>
                </a:tc>
              </a:tr>
              <a:tr h="393700">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Range: 2cm-400cm ± 3mm</a:t>
                      </a:r>
                      <a:endParaRPr>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Range: 0m to 7.65m</a:t>
                      </a:r>
                      <a:endParaRPr>
                        <a:latin typeface="Times New Roman"/>
                        <a:ea typeface="Times New Roman"/>
                        <a:cs typeface="Times New Roman"/>
                        <a:sym typeface="Times New Roman"/>
                      </a:endParaRPr>
                    </a:p>
                  </a:txBody>
                  <a:tcPr marT="63500" marB="63500" marR="63500" marL="63500"/>
                </a:tc>
              </a:tr>
              <a:tr h="393700">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Operating Voltage: 3V-5.5V</a:t>
                      </a:r>
                      <a:endParaRPr>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Operating Voltage: 3V-5.5V</a:t>
                      </a:r>
                      <a:endParaRPr>
                        <a:latin typeface="Times New Roman"/>
                        <a:ea typeface="Times New Roman"/>
                        <a:cs typeface="Times New Roman"/>
                        <a:sym typeface="Times New Roman"/>
                      </a:endParaRPr>
                    </a:p>
                  </a:txBody>
                  <a:tcPr marT="63500" marB="63500" marR="63500" marL="63500"/>
                </a:tc>
              </a:tr>
              <a:tr h="393700">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Frequency : 40KHz</a:t>
                      </a:r>
                      <a:endParaRPr>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Frequency: 42KHz</a:t>
                      </a:r>
                      <a:endParaRPr>
                        <a:latin typeface="Times New Roman"/>
                        <a:ea typeface="Times New Roman"/>
                        <a:cs typeface="Times New Roman"/>
                        <a:sym typeface="Times New Roman"/>
                      </a:endParaRPr>
                    </a:p>
                  </a:txBody>
                  <a:tcPr marT="63500" marB="63500" marR="63500" marL="63500"/>
                </a:tc>
              </a:tr>
              <a:tr h="393700">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Communication: simple digital pin signals</a:t>
                      </a:r>
                      <a:endParaRPr>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Communication: I2C bus communication</a:t>
                      </a:r>
                      <a:endParaRPr>
                        <a:latin typeface="Times New Roman"/>
                        <a:ea typeface="Times New Roman"/>
                        <a:cs typeface="Times New Roman"/>
                        <a:sym typeface="Times New Roman"/>
                      </a:endParaRPr>
                    </a:p>
                  </a:txBody>
                  <a:tcPr marT="63500" marB="63500" marR="63500" marL="63500"/>
                </a:tc>
              </a:tr>
              <a:tr h="393700">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$5.44</a:t>
                      </a:r>
                      <a:endParaRPr>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$39.95</a:t>
                      </a:r>
                      <a:endParaRPr>
                        <a:latin typeface="Times New Roman"/>
                        <a:ea typeface="Times New Roman"/>
                        <a:cs typeface="Times New Roman"/>
                        <a:sym typeface="Times New Roman"/>
                      </a:endParaRPr>
                    </a:p>
                  </a:txBody>
                  <a:tcPr marT="63500" marB="63500" marR="63500" marL="63500"/>
                </a:tc>
              </a:tr>
            </a:tbl>
          </a:graphicData>
        </a:graphic>
      </p:graphicFrame>
      <p:pic>
        <p:nvPicPr>
          <p:cNvPr id="706" name="Google Shape;706;p87"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88"/>
          <p:cNvSpPr txBox="1"/>
          <p:nvPr>
            <p:ph type="title"/>
          </p:nvPr>
        </p:nvSpPr>
        <p:spPr>
          <a:xfrm>
            <a:off x="134275" y="79425"/>
            <a:ext cx="8547600" cy="10527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400"/>
              <a:t>Comparison and Selection of Hardware - Single Board Computer</a:t>
            </a:r>
            <a:endParaRPr sz="2400"/>
          </a:p>
          <a:p>
            <a:pPr indent="0" lvl="0" marL="0" rtl="0" algn="l">
              <a:spcBef>
                <a:spcPts val="0"/>
              </a:spcBef>
              <a:spcAft>
                <a:spcPts val="0"/>
              </a:spcAft>
              <a:buNone/>
            </a:pPr>
            <a:r>
              <a:t/>
            </a:r>
            <a:endParaRPr sz="2800"/>
          </a:p>
        </p:txBody>
      </p:sp>
      <p:pic>
        <p:nvPicPr>
          <p:cNvPr id="712" name="Google Shape;712;p88"/>
          <p:cNvPicPr preferRelativeResize="0"/>
          <p:nvPr/>
        </p:nvPicPr>
        <p:blipFill rotWithShape="1">
          <a:blip r:embed="rId3">
            <a:alphaModFix/>
          </a:blip>
          <a:srcRect b="0" l="17200" r="15400" t="6777"/>
          <a:stretch/>
        </p:blipFill>
        <p:spPr>
          <a:xfrm>
            <a:off x="8282079" y="0"/>
            <a:ext cx="861920" cy="1076102"/>
          </a:xfrm>
          <a:prstGeom prst="rect">
            <a:avLst/>
          </a:prstGeom>
          <a:noFill/>
          <a:ln>
            <a:noFill/>
          </a:ln>
        </p:spPr>
      </p:pic>
      <p:graphicFrame>
        <p:nvGraphicFramePr>
          <p:cNvPr id="713" name="Google Shape;713;p88"/>
          <p:cNvGraphicFramePr/>
          <p:nvPr/>
        </p:nvGraphicFramePr>
        <p:xfrm>
          <a:off x="1597438" y="622150"/>
          <a:ext cx="3000000" cy="3000000"/>
        </p:xfrm>
        <a:graphic>
          <a:graphicData uri="http://schemas.openxmlformats.org/drawingml/2006/table">
            <a:tbl>
              <a:tblPr>
                <a:noFill/>
                <a:tableStyleId>{4D23DAF5-7214-4029-BCD6-6C3C959192BB}</a:tableStyleId>
              </a:tblPr>
              <a:tblGrid>
                <a:gridCol w="1336925"/>
                <a:gridCol w="1336925"/>
                <a:gridCol w="1336925"/>
                <a:gridCol w="1336925"/>
                <a:gridCol w="1336925"/>
              </a:tblGrid>
              <a:tr h="251125">
                <a:tc gridSpan="5">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Single Board Computers</a:t>
                      </a:r>
                      <a:endParaRPr sz="1200">
                        <a:latin typeface="Times New Roman"/>
                        <a:ea typeface="Times New Roman"/>
                        <a:cs typeface="Times New Roman"/>
                        <a:sym typeface="Times New Roman"/>
                      </a:endParaRPr>
                    </a:p>
                  </a:txBody>
                  <a:tcPr marT="63500" marB="63500" marR="63500" marL="63500">
                    <a:solidFill>
                      <a:srgbClr val="9FC5E8"/>
                    </a:solidFill>
                  </a:tcPr>
                </a:tc>
                <a:tc hMerge="1"/>
                <a:tc hMerge="1"/>
                <a:tc hMerge="1"/>
                <a:tc hMerge="1"/>
              </a:tr>
              <a:tr h="2511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Specifications</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Raspberry Pi 5</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Raspberry Pi 4B</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Nvidia Jetson Nano</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Arduino Mega</a:t>
                      </a:r>
                      <a:endParaRPr sz="1200">
                        <a:latin typeface="Times New Roman"/>
                        <a:ea typeface="Times New Roman"/>
                        <a:cs typeface="Times New Roman"/>
                        <a:sym typeface="Times New Roman"/>
                      </a:endParaRPr>
                    </a:p>
                  </a:txBody>
                  <a:tcPr marT="63500" marB="63500" marR="63500" marL="63500">
                    <a:solidFill>
                      <a:srgbClr val="9FC5E8"/>
                    </a:solidFill>
                  </a:tcPr>
                </a:tc>
              </a:tr>
              <a:tr h="4763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CPU</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2.4GHz quad-core 64-bit Arm Cortex-A76 CPU</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Quad-core Cortex-A72 at 1.5GHz</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ARM Cortex -A57 MPCore (Quad-Core)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Quad-core ARM Cortex-A57 at 1.43GHz</a:t>
                      </a:r>
                      <a:endParaRPr sz="1000">
                        <a:latin typeface="Times New Roman"/>
                        <a:ea typeface="Times New Roman"/>
                        <a:cs typeface="Times New Roman"/>
                        <a:sym typeface="Times New Roman"/>
                      </a:endParaRPr>
                    </a:p>
                  </a:txBody>
                  <a:tcPr marT="63500" marB="63500" marR="63500" marL="63500"/>
                </a:tc>
              </a:tr>
              <a:tr h="352075">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RAM</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8</a:t>
                      </a:r>
                      <a:r>
                        <a:rPr lang="en" sz="1000">
                          <a:latin typeface="Times New Roman"/>
                          <a:ea typeface="Times New Roman"/>
                          <a:cs typeface="Times New Roman"/>
                          <a:sym typeface="Times New Roman"/>
                        </a:rPr>
                        <a:t>GB LPDDR4X SDRAM</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8GB LPDDR4</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4GB at 1600MHz LPDDR4</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8KB SRAM</a:t>
                      </a:r>
                      <a:endParaRPr sz="1000">
                        <a:latin typeface="Times New Roman"/>
                        <a:ea typeface="Times New Roman"/>
                        <a:cs typeface="Times New Roman"/>
                        <a:sym typeface="Times New Roman"/>
                      </a:endParaRPr>
                    </a:p>
                  </a:txBody>
                  <a:tcPr marT="63500" marB="63500" marR="63500" marL="63500"/>
                </a:tc>
              </a:tr>
              <a:tr h="724875">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Wireless Connectivity</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Dual-band 802.11ac Wi-Fi,Bluetooth 5.0 / Bluetooth Low Energy (BLE)</a:t>
                      </a:r>
                      <a:endParaRPr sz="1000">
                        <a:latin typeface="Times New Roman"/>
                        <a:ea typeface="Times New Roman"/>
                        <a:cs typeface="Times New Roman"/>
                        <a:sym typeface="Times New Roman"/>
                      </a:endParaRPr>
                    </a:p>
                    <a:p>
                      <a:pPr indent="0" lvl="0" marL="0" rtl="0" algn="ctr">
                        <a:spcBef>
                          <a:spcPts val="0"/>
                        </a:spcBef>
                        <a:spcAft>
                          <a:spcPts val="0"/>
                        </a:spcAft>
                        <a:buNone/>
                      </a:pPr>
                      <a:r>
                        <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2.4- 5.0 GHz IEEE 802.11b/g/n/ac wireless LAN,</a:t>
                      </a:r>
                      <a:endParaRPr sz="1000">
                        <a:latin typeface="Times New Roman"/>
                        <a:ea typeface="Times New Roman"/>
                        <a:cs typeface="Times New Roman"/>
                        <a:sym typeface="Times New Roman"/>
                      </a:endParaRPr>
                    </a:p>
                    <a:p>
                      <a:pPr indent="0" lvl="0" marL="0" rtl="0" algn="ctr">
                        <a:spcBef>
                          <a:spcPts val="0"/>
                        </a:spcBef>
                        <a:spcAft>
                          <a:spcPts val="0"/>
                        </a:spcAft>
                        <a:buNone/>
                      </a:pPr>
                      <a:r>
                        <a:rPr lang="en" sz="1000">
                          <a:latin typeface="Times New Roman"/>
                          <a:ea typeface="Times New Roman"/>
                          <a:cs typeface="Times New Roman"/>
                          <a:sym typeface="Times New Roman"/>
                        </a:rPr>
                        <a:t>Bluetooth 5.0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No WiFi</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No WiFi/Bluetooth</a:t>
                      </a:r>
                      <a:endParaRPr sz="1000">
                        <a:latin typeface="Times New Roman"/>
                        <a:ea typeface="Times New Roman"/>
                        <a:cs typeface="Times New Roman"/>
                        <a:sym typeface="Times New Roman"/>
                      </a:endParaRPr>
                    </a:p>
                  </a:txBody>
                  <a:tcPr marT="63500" marB="63500" marR="63500" marL="63500"/>
                </a:tc>
              </a:tr>
              <a:tr h="5262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Input Power</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5V/5A DC power via USB-Ct</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5V/3A DC via USB-C connector and GPIO</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5.0V DC input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5V/200mA DC Input</a:t>
                      </a:r>
                      <a:endParaRPr sz="1000">
                        <a:latin typeface="Times New Roman"/>
                        <a:ea typeface="Times New Roman"/>
                        <a:cs typeface="Times New Roman"/>
                        <a:sym typeface="Times New Roman"/>
                      </a:endParaRPr>
                    </a:p>
                  </a:txBody>
                  <a:tcPr marT="63500" marB="63500" marR="63500" marL="63500"/>
                </a:tc>
              </a:tr>
              <a:tr h="352075">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GPIO</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Standard 40-pin header</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Standard 40-pin GPIO header</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Standard 40-pin GPIO header</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54 digital I/O pins</a:t>
                      </a:r>
                      <a:endParaRPr sz="1000">
                        <a:latin typeface="Times New Roman"/>
                        <a:ea typeface="Times New Roman"/>
                        <a:cs typeface="Times New Roman"/>
                        <a:sym typeface="Times New Roman"/>
                      </a:endParaRPr>
                    </a:p>
                  </a:txBody>
                  <a:tcPr marT="63500" marB="63500" marR="63500" marL="63500"/>
                </a:tc>
              </a:tr>
              <a:tr h="2818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Communication</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Same as Raspberry Pi 4</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1 bus I2C,SPI, 1 UART </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4 ports UART,SPI,I2C</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GPIO UART,SPI, I2C</a:t>
                      </a:r>
                      <a:endParaRPr sz="1000">
                        <a:latin typeface="Times New Roman"/>
                        <a:ea typeface="Times New Roman"/>
                        <a:cs typeface="Times New Roman"/>
                        <a:sym typeface="Times New Roman"/>
                      </a:endParaRPr>
                    </a:p>
                  </a:txBody>
                  <a:tcPr marT="63500" marB="63500" marR="63500" marL="63500"/>
                </a:tc>
              </a:tr>
              <a:tr h="227825">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GPU</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VideoCore VII GPU</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VideoCore VI</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128-core GPU</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None</a:t>
                      </a:r>
                      <a:endParaRPr sz="1000">
                        <a:latin typeface="Times New Roman"/>
                        <a:ea typeface="Times New Roman"/>
                        <a:cs typeface="Times New Roman"/>
                        <a:sym typeface="Times New Roman"/>
                      </a:endParaRPr>
                    </a:p>
                  </a:txBody>
                  <a:tcPr marT="63500" marB="63500" marR="63500" marL="63500"/>
                </a:tc>
              </a:tr>
              <a:tr h="352075">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Software Support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Linux, ROS2, OpenCV,</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Linux, ROS2, OpenCV</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Linux, AI-based CUDA acceleration</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Arduino</a:t>
                      </a:r>
                      <a:endParaRPr sz="1000">
                        <a:latin typeface="Times New Roman"/>
                        <a:ea typeface="Times New Roman"/>
                        <a:cs typeface="Times New Roman"/>
                        <a:sym typeface="Times New Roman"/>
                      </a:endParaRPr>
                    </a:p>
                  </a:txBody>
                  <a:tcPr marT="63500" marB="63500" marR="63500" marL="6350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89"/>
          <p:cNvSpPr txBox="1"/>
          <p:nvPr>
            <p:ph type="title"/>
          </p:nvPr>
        </p:nvSpPr>
        <p:spPr>
          <a:xfrm>
            <a:off x="54350" y="155125"/>
            <a:ext cx="8594400" cy="3741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700"/>
              <a:t>Comparison and Selection of Hardware - Cameras</a:t>
            </a:r>
            <a:endParaRPr sz="2700"/>
          </a:p>
        </p:txBody>
      </p:sp>
      <p:graphicFrame>
        <p:nvGraphicFramePr>
          <p:cNvPr id="719" name="Google Shape;719;p89"/>
          <p:cNvGraphicFramePr/>
          <p:nvPr/>
        </p:nvGraphicFramePr>
        <p:xfrm>
          <a:off x="909625" y="703175"/>
          <a:ext cx="3000000" cy="3000000"/>
        </p:xfrm>
        <a:graphic>
          <a:graphicData uri="http://schemas.openxmlformats.org/drawingml/2006/table">
            <a:tbl>
              <a:tblPr>
                <a:noFill/>
                <a:tableStyleId>{4D23DAF5-7214-4029-BCD6-6C3C959192BB}</a:tableStyleId>
              </a:tblPr>
              <a:tblGrid>
                <a:gridCol w="1772175"/>
                <a:gridCol w="1772175"/>
                <a:gridCol w="1772175"/>
                <a:gridCol w="1772175"/>
              </a:tblGrid>
              <a:tr h="307975">
                <a:tc gridSpan="4">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Visual Sensors</a:t>
                      </a:r>
                      <a:endParaRPr sz="1200">
                        <a:latin typeface="Times New Roman"/>
                        <a:ea typeface="Times New Roman"/>
                        <a:cs typeface="Times New Roman"/>
                        <a:sym typeface="Times New Roman"/>
                      </a:endParaRPr>
                    </a:p>
                  </a:txBody>
                  <a:tcPr marT="63500" marB="63500" marR="63500" marL="63500">
                    <a:solidFill>
                      <a:srgbClr val="9FC5E8"/>
                    </a:solidFill>
                  </a:tcPr>
                </a:tc>
                <a:tc hMerge="1"/>
                <a:tc hMerge="1"/>
                <a:tc hMerge="1"/>
              </a:tr>
              <a:tr h="3079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Specification</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Raspberry Pi V2</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Arducam 2MP</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Arducam 12MP</a:t>
                      </a:r>
                      <a:endParaRPr sz="1200">
                        <a:latin typeface="Times New Roman"/>
                        <a:ea typeface="Times New Roman"/>
                        <a:cs typeface="Times New Roman"/>
                        <a:sym typeface="Times New Roman"/>
                      </a:endParaRPr>
                    </a:p>
                  </a:txBody>
                  <a:tcPr marT="63500" marB="63500" marR="63500" marL="63500">
                    <a:solidFill>
                      <a:srgbClr val="CFE2F3"/>
                    </a:solidFill>
                  </a:tcPr>
                </a:tc>
              </a:tr>
              <a:tr h="3079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Sensor Model</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Sony IMX219</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Sony IMX462</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Sony IMX708</a:t>
                      </a:r>
                      <a:endParaRPr sz="1200">
                        <a:latin typeface="Times New Roman"/>
                        <a:ea typeface="Times New Roman"/>
                        <a:cs typeface="Times New Roman"/>
                        <a:sym typeface="Times New Roman"/>
                      </a:endParaRPr>
                    </a:p>
                  </a:txBody>
                  <a:tcPr marT="63500" marB="63500" marR="63500" marL="63500"/>
                </a:tc>
              </a:tr>
              <a:tr h="3079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Shutter Type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Rolling Shutter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Rolling Shutter</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Rolling Shutter</a:t>
                      </a:r>
                      <a:endParaRPr sz="1200">
                        <a:latin typeface="Times New Roman"/>
                        <a:ea typeface="Times New Roman"/>
                        <a:cs typeface="Times New Roman"/>
                        <a:sym typeface="Times New Roman"/>
                      </a:endParaRPr>
                    </a:p>
                  </a:txBody>
                  <a:tcPr marT="63500" marB="63500" marR="63500" marL="63500"/>
                </a:tc>
              </a:tr>
              <a:tr h="3079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Focus Type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Adjustable Focus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Manual Focus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Fixed Focus</a:t>
                      </a:r>
                      <a:endParaRPr sz="1200">
                        <a:latin typeface="Times New Roman"/>
                        <a:ea typeface="Times New Roman"/>
                        <a:cs typeface="Times New Roman"/>
                        <a:sym typeface="Times New Roman"/>
                      </a:endParaRPr>
                    </a:p>
                  </a:txBody>
                  <a:tcPr marT="63500" marB="63500" marR="63500" marL="63500"/>
                </a:tc>
              </a:tr>
              <a:tr h="3079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Resolution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8 MegaPixels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2 MegaPixels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12 MegaPixels</a:t>
                      </a:r>
                      <a:endParaRPr sz="1200">
                        <a:latin typeface="Times New Roman"/>
                        <a:ea typeface="Times New Roman"/>
                        <a:cs typeface="Times New Roman"/>
                        <a:sym typeface="Times New Roman"/>
                      </a:endParaRPr>
                    </a:p>
                  </a:txBody>
                  <a:tcPr marT="63500" marB="63500" marR="63500" marL="63500"/>
                </a:tc>
              </a:tr>
              <a:tr h="5898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Video Quality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1080p47, 1640 × 1232p41 and 640 × 480p206</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1920 × 1080</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4608 x 2592</a:t>
                      </a:r>
                      <a:endParaRPr sz="1200">
                        <a:latin typeface="Times New Roman"/>
                        <a:ea typeface="Times New Roman"/>
                        <a:cs typeface="Times New Roman"/>
                        <a:sym typeface="Times New Roman"/>
                      </a:endParaRPr>
                    </a:p>
                  </a:txBody>
                  <a:tcPr marT="63500" marB="63500" marR="63500" marL="63500"/>
                </a:tc>
              </a:tr>
              <a:tr h="3079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Pixel Size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1.12 µm × 1.12 µm</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2.9 µm × 2.9 µm</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1.4µm x 1.4µm</a:t>
                      </a:r>
                      <a:endParaRPr sz="1200">
                        <a:latin typeface="Times New Roman"/>
                        <a:ea typeface="Times New Roman"/>
                        <a:cs typeface="Times New Roman"/>
                        <a:sym typeface="Times New Roman"/>
                      </a:endParaRPr>
                    </a:p>
                  </a:txBody>
                  <a:tcPr marT="63500" marB="63500" marR="63500" marL="63500"/>
                </a:tc>
              </a:tr>
              <a:tr h="4889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Frame Rate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Up to 30 fps (1080p)</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Up to 60fps(1080p)</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Up to 60fps, lower at higher resolutions</a:t>
                      </a:r>
                      <a:endParaRPr sz="1200">
                        <a:latin typeface="Times New Roman"/>
                        <a:ea typeface="Times New Roman"/>
                        <a:cs typeface="Times New Roman"/>
                        <a:sym typeface="Times New Roman"/>
                      </a:endParaRPr>
                    </a:p>
                  </a:txBody>
                  <a:tcPr marT="63500" marB="63500" marR="63500" marL="63500"/>
                </a:tc>
              </a:tr>
              <a:tr h="3079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Field of View</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62.2°x 48.8°</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161°x141.4°x81.7°</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120°x 102°x 67°</a:t>
                      </a:r>
                      <a:endParaRPr sz="1200">
                        <a:latin typeface="Times New Roman"/>
                        <a:ea typeface="Times New Roman"/>
                        <a:cs typeface="Times New Roman"/>
                        <a:sym typeface="Times New Roman"/>
                      </a:endParaRPr>
                    </a:p>
                  </a:txBody>
                  <a:tcPr marT="63500" marB="63500" marR="63500" marL="63500"/>
                </a:tc>
              </a:tr>
              <a:tr h="5898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IR Sensitivity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NoIR variant, also works for low-light environments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Integral IR-cut Filter, visible light only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Integral IR-cut Filter, visible light only</a:t>
                      </a:r>
                      <a:endParaRPr sz="1200">
                        <a:latin typeface="Times New Roman"/>
                        <a:ea typeface="Times New Roman"/>
                        <a:cs typeface="Times New Roman"/>
                        <a:sym typeface="Times New Roman"/>
                      </a:endParaRPr>
                    </a:p>
                  </a:txBody>
                  <a:tcPr marT="63500" marB="63500" marR="63500" marL="63500"/>
                </a:tc>
              </a:tr>
              <a:tr h="3079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Cost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t>
                      </a:r>
                      <a:r>
                        <a:rPr lang="en" sz="1200">
                          <a:latin typeface="Times New Roman"/>
                          <a:ea typeface="Times New Roman"/>
                          <a:cs typeface="Times New Roman"/>
                          <a:sym typeface="Times New Roman"/>
                        </a:rPr>
                        <a:t>15.00</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t>
                      </a:r>
                      <a:r>
                        <a:rPr lang="en" sz="1200">
                          <a:latin typeface="Times New Roman"/>
                          <a:ea typeface="Times New Roman"/>
                          <a:cs typeface="Times New Roman"/>
                          <a:sym typeface="Times New Roman"/>
                        </a:rPr>
                        <a:t>35.99</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t>
                      </a:r>
                      <a:r>
                        <a:rPr lang="en" sz="1200">
                          <a:latin typeface="Times New Roman"/>
                          <a:ea typeface="Times New Roman"/>
                          <a:cs typeface="Times New Roman"/>
                          <a:sym typeface="Times New Roman"/>
                        </a:rPr>
                        <a:t>39.49</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720" name="Google Shape;720;p89"/>
          <p:cNvPicPr preferRelativeResize="0"/>
          <p:nvPr/>
        </p:nvPicPr>
        <p:blipFill rotWithShape="1">
          <a:blip r:embed="rId3">
            <a:alphaModFix/>
          </a:blip>
          <a:srcRect b="0" l="17200" r="15400" t="6777"/>
          <a:stretch/>
        </p:blipFill>
        <p:spPr>
          <a:xfrm>
            <a:off x="8282079" y="0"/>
            <a:ext cx="861920" cy="107610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90"/>
          <p:cNvSpPr txBox="1"/>
          <p:nvPr>
            <p:ph type="title"/>
          </p:nvPr>
        </p:nvSpPr>
        <p:spPr>
          <a:xfrm>
            <a:off x="276075" y="45720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 Inertial Measurement Unit</a:t>
            </a:r>
            <a:endParaRPr sz="2800"/>
          </a:p>
        </p:txBody>
      </p:sp>
      <p:graphicFrame>
        <p:nvGraphicFramePr>
          <p:cNvPr id="726" name="Google Shape;726;p90"/>
          <p:cNvGraphicFramePr/>
          <p:nvPr/>
        </p:nvGraphicFramePr>
        <p:xfrm>
          <a:off x="4941925" y="1489663"/>
          <a:ext cx="3000000" cy="3000000"/>
        </p:xfrm>
        <a:graphic>
          <a:graphicData uri="http://schemas.openxmlformats.org/drawingml/2006/table">
            <a:tbl>
              <a:tblPr>
                <a:noFill/>
                <a:tableStyleId>{4D23DAF5-7214-4029-BCD6-6C3C959192BB}</a:tableStyleId>
              </a:tblPr>
              <a:tblGrid>
                <a:gridCol w="1024000"/>
                <a:gridCol w="1024000"/>
                <a:gridCol w="1024000"/>
                <a:gridCol w="1024000"/>
              </a:tblGrid>
              <a:tr h="2616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Feature</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IIM-20670</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ICM-42688</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LSM6DSO</a:t>
                      </a:r>
                      <a:endParaRPr sz="1200">
                        <a:latin typeface="Times New Roman"/>
                        <a:ea typeface="Times New Roman"/>
                        <a:cs typeface="Times New Roman"/>
                        <a:sym typeface="Times New Roman"/>
                      </a:endParaRPr>
                    </a:p>
                  </a:txBody>
                  <a:tcPr marT="63500" marB="63500" marR="63500" marL="63500">
                    <a:solidFill>
                      <a:srgbClr val="9FC5E8"/>
                    </a:solidFill>
                  </a:tcPr>
                </a:tc>
              </a:tr>
              <a:tr h="2616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Comm. Interface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SPI</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I2C/I3C/SPI</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I2C/I3C/SPI</a:t>
                      </a:r>
                      <a:endParaRPr sz="1200">
                        <a:latin typeface="Times New Roman"/>
                        <a:ea typeface="Times New Roman"/>
                        <a:cs typeface="Times New Roman"/>
                        <a:sym typeface="Times New Roman"/>
                      </a:endParaRPr>
                    </a:p>
                  </a:txBody>
                  <a:tcPr marT="63500" marB="63500" marR="63500" marL="63500">
                    <a:solidFill>
                      <a:schemeClr val="dk1"/>
                    </a:solidFill>
                  </a:tcPr>
                </a:tc>
              </a:tr>
              <a:tr h="41535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Power Consumption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chemeClr val="dk1"/>
                    </a:solidFill>
                  </a:tcPr>
                </a:tc>
              </a:tr>
              <a:tr h="2616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Noise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chemeClr val="dk1"/>
                    </a:solidFill>
                  </a:tcPr>
                </a:tc>
              </a:tr>
              <a:tr h="41535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Accelerometer Range (g)</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 to ±65</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 to ±16</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 to ±16</a:t>
                      </a:r>
                      <a:endParaRPr sz="1200">
                        <a:latin typeface="Times New Roman"/>
                        <a:ea typeface="Times New Roman"/>
                        <a:cs typeface="Times New Roman"/>
                        <a:sym typeface="Times New Roman"/>
                      </a:endParaRPr>
                    </a:p>
                  </a:txBody>
                  <a:tcPr marT="63500" marB="63500" marR="63500" marL="63500">
                    <a:solidFill>
                      <a:schemeClr val="dk1"/>
                    </a:solidFill>
                  </a:tcPr>
                </a:tc>
              </a:tr>
              <a:tr h="5691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Gyroscope Range (dps)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±41 to ±1966</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±15.625 to ±2000</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±125 to ±2000</a:t>
                      </a:r>
                      <a:endParaRPr sz="1200">
                        <a:latin typeface="Times New Roman"/>
                        <a:ea typeface="Times New Roman"/>
                        <a:cs typeface="Times New Roman"/>
                        <a:sym typeface="Times New Roman"/>
                      </a:endParaRPr>
                    </a:p>
                  </a:txBody>
                  <a:tcPr marT="63500" marB="63500" marR="63500" marL="63500">
                    <a:solidFill>
                      <a:schemeClr val="dk1"/>
                    </a:solidFill>
                  </a:tcPr>
                </a:tc>
              </a:tr>
              <a:tr h="2616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Cost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chemeClr val="dk1"/>
                    </a:solidFill>
                  </a:tcPr>
                </a:tc>
              </a:tr>
            </a:tbl>
          </a:graphicData>
        </a:graphic>
      </p:graphicFrame>
      <p:graphicFrame>
        <p:nvGraphicFramePr>
          <p:cNvPr id="727" name="Google Shape;727;p90"/>
          <p:cNvGraphicFramePr/>
          <p:nvPr/>
        </p:nvGraphicFramePr>
        <p:xfrm>
          <a:off x="219206" y="1489675"/>
          <a:ext cx="3000000" cy="3000000"/>
        </p:xfrm>
        <a:graphic>
          <a:graphicData uri="http://schemas.openxmlformats.org/drawingml/2006/table">
            <a:tbl>
              <a:tblPr>
                <a:noFill/>
                <a:tableStyleId>{4D23DAF5-7214-4029-BCD6-6C3C959192BB}</a:tableStyleId>
              </a:tblPr>
              <a:tblGrid>
                <a:gridCol w="1549475"/>
                <a:gridCol w="1549475"/>
                <a:gridCol w="1549475"/>
              </a:tblGrid>
              <a:tr h="2744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Feature</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6-Axis IMU</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9-Axis IMU</a:t>
                      </a:r>
                      <a:endParaRPr sz="1200">
                        <a:latin typeface="Times New Roman"/>
                        <a:ea typeface="Times New Roman"/>
                        <a:cs typeface="Times New Roman"/>
                        <a:sym typeface="Times New Roman"/>
                      </a:endParaRPr>
                    </a:p>
                  </a:txBody>
                  <a:tcPr marT="63500" marB="63500" marR="63500" marL="63500">
                    <a:solidFill>
                      <a:srgbClr val="9FC5E8"/>
                    </a:solidFill>
                  </a:tcPr>
                </a:tc>
              </a:tr>
              <a:tr h="59705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Sensors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3-axis gyroscope,</a:t>
                      </a:r>
                      <a:endParaRPr sz="1200">
                        <a:latin typeface="Times New Roman"/>
                        <a:ea typeface="Times New Roman"/>
                        <a:cs typeface="Times New Roman"/>
                        <a:sym typeface="Times New Roman"/>
                      </a:endParaRPr>
                    </a:p>
                    <a:p>
                      <a:pPr indent="0" lvl="0" marL="0" rtl="0" algn="l">
                        <a:spcBef>
                          <a:spcPts val="0"/>
                        </a:spcBef>
                        <a:spcAft>
                          <a:spcPts val="0"/>
                        </a:spcAft>
                        <a:buNone/>
                      </a:pPr>
                      <a:r>
                        <a:rPr lang="en" sz="1200">
                          <a:latin typeface="Times New Roman"/>
                          <a:ea typeface="Times New Roman"/>
                          <a:cs typeface="Times New Roman"/>
                          <a:sym typeface="Times New Roman"/>
                        </a:rPr>
                        <a:t>3-axis accelerometer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3-axis gyroscope,</a:t>
                      </a:r>
                      <a:endParaRPr sz="1200">
                        <a:latin typeface="Times New Roman"/>
                        <a:ea typeface="Times New Roman"/>
                        <a:cs typeface="Times New Roman"/>
                        <a:sym typeface="Times New Roman"/>
                      </a:endParaRPr>
                    </a:p>
                    <a:p>
                      <a:pPr indent="0" lvl="0" marL="0" rtl="0" algn="l">
                        <a:spcBef>
                          <a:spcPts val="0"/>
                        </a:spcBef>
                        <a:spcAft>
                          <a:spcPts val="0"/>
                        </a:spcAft>
                        <a:buNone/>
                      </a:pPr>
                      <a:r>
                        <a:rPr lang="en" sz="1200">
                          <a:latin typeface="Times New Roman"/>
                          <a:ea typeface="Times New Roman"/>
                          <a:cs typeface="Times New Roman"/>
                          <a:sym typeface="Times New Roman"/>
                        </a:rPr>
                        <a:t>3-axis accelerometer,</a:t>
                      </a:r>
                      <a:endParaRPr sz="1200">
                        <a:latin typeface="Times New Roman"/>
                        <a:ea typeface="Times New Roman"/>
                        <a:cs typeface="Times New Roman"/>
                        <a:sym typeface="Times New Roman"/>
                      </a:endParaRPr>
                    </a:p>
                    <a:p>
                      <a:pPr indent="0" lvl="0" marL="0" rtl="0" algn="l">
                        <a:spcBef>
                          <a:spcPts val="0"/>
                        </a:spcBef>
                        <a:spcAft>
                          <a:spcPts val="0"/>
                        </a:spcAft>
                        <a:buNone/>
                      </a:pPr>
                      <a:r>
                        <a:rPr lang="en" sz="1200">
                          <a:latin typeface="Times New Roman"/>
                          <a:ea typeface="Times New Roman"/>
                          <a:cs typeface="Times New Roman"/>
                          <a:sym typeface="Times New Roman"/>
                        </a:rPr>
                        <a:t>3-axis magnetometer</a:t>
                      </a:r>
                      <a:endParaRPr sz="1200">
                        <a:latin typeface="Times New Roman"/>
                        <a:ea typeface="Times New Roman"/>
                        <a:cs typeface="Times New Roman"/>
                        <a:sym typeface="Times New Roman"/>
                      </a:endParaRPr>
                    </a:p>
                  </a:txBody>
                  <a:tcPr marT="63500" marB="63500" marR="63500" marL="63500"/>
                </a:tc>
              </a:tr>
              <a:tr h="2744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Complexity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r>
              <a:tr h="43575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Susceptibility to Interference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r>
              <a:tr h="2744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Power Consumption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r>
              <a:tr h="2744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Cost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728" name="Google Shape;728;p90"/>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91"/>
          <p:cNvSpPr txBox="1"/>
          <p:nvPr>
            <p:ph type="title"/>
          </p:nvPr>
        </p:nvSpPr>
        <p:spPr>
          <a:xfrm>
            <a:off x="276075" y="45720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 Microcontroller</a:t>
            </a:r>
            <a:endParaRPr sz="2800"/>
          </a:p>
        </p:txBody>
      </p:sp>
      <p:graphicFrame>
        <p:nvGraphicFramePr>
          <p:cNvPr id="734" name="Google Shape;734;p91"/>
          <p:cNvGraphicFramePr/>
          <p:nvPr/>
        </p:nvGraphicFramePr>
        <p:xfrm>
          <a:off x="1605538" y="1801500"/>
          <a:ext cx="3000000" cy="3000000"/>
        </p:xfrm>
        <a:graphic>
          <a:graphicData uri="http://schemas.openxmlformats.org/drawingml/2006/table">
            <a:tbl>
              <a:tblPr>
                <a:noFill/>
                <a:tableStyleId>{4D23DAF5-7214-4029-BCD6-6C3C959192BB}</a:tableStyleId>
              </a:tblPr>
              <a:tblGrid>
                <a:gridCol w="1671275"/>
                <a:gridCol w="931850"/>
                <a:gridCol w="1296475"/>
                <a:gridCol w="1296475"/>
                <a:gridCol w="739400"/>
              </a:tblGrid>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Microcontroller</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Processing Speed</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Power Consumption</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Communication Interfaces</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Cost</a:t>
                      </a:r>
                      <a:endParaRPr sz="1200">
                        <a:latin typeface="Times New Roman"/>
                        <a:ea typeface="Times New Roman"/>
                        <a:cs typeface="Times New Roman"/>
                        <a:sym typeface="Times New Roman"/>
                      </a:endParaRPr>
                    </a:p>
                  </a:txBody>
                  <a:tcPr marT="63500" marB="63500" marR="63500" marL="63500">
                    <a:solidFill>
                      <a:srgbClr val="9FC5E8"/>
                    </a:solidFill>
                  </a:tcPr>
                </a:tc>
              </a:tr>
              <a:tr h="12700">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ESP32-WROOM-32E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240 MHz</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Medium (3-3.6 V, 0.5 A)</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UART, SPI, I2C, Wi-Fi, Bluetooth</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STM32F103C8T6</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72 MHz</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 (2-3.6 V, ~50mA)</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I2C, USART, SPI, CAN, USB</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ATmega328p</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16 MHz</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 (2.7-5.5 V, ~20mA)</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USART, SPI, I2C</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PIC18F45K22</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64 MHz</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Very low (2.7-5.5 V, ~10mA)</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EUSART, SPI, I2C</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735" name="Google Shape;735;p91"/>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sp>
        <p:nvSpPr>
          <p:cNvPr id="740" name="Google Shape;740;p92"/>
          <p:cNvSpPr txBox="1"/>
          <p:nvPr>
            <p:ph type="title"/>
          </p:nvPr>
        </p:nvSpPr>
        <p:spPr>
          <a:xfrm>
            <a:off x="276075" y="457200"/>
            <a:ext cx="78666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 I/O Expander</a:t>
            </a:r>
            <a:endParaRPr sz="2800"/>
          </a:p>
        </p:txBody>
      </p:sp>
      <p:graphicFrame>
        <p:nvGraphicFramePr>
          <p:cNvPr id="741" name="Google Shape;741;p92"/>
          <p:cNvGraphicFramePr/>
          <p:nvPr/>
        </p:nvGraphicFramePr>
        <p:xfrm>
          <a:off x="1970650" y="1690700"/>
          <a:ext cx="3000000" cy="3000000"/>
        </p:xfrm>
        <a:graphic>
          <a:graphicData uri="http://schemas.openxmlformats.org/drawingml/2006/table">
            <a:tbl>
              <a:tblPr>
                <a:noFill/>
                <a:tableStyleId>{4D23DAF5-7214-4029-BCD6-6C3C959192BB}</a:tableStyleId>
              </a:tblPr>
              <a:tblGrid>
                <a:gridCol w="1505675"/>
                <a:gridCol w="1321125"/>
                <a:gridCol w="1260075"/>
                <a:gridCol w="1115825"/>
              </a:tblGrid>
              <a:tr h="2782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Specification</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TCA9554PWR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MCP23S17</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PCA9555</a:t>
                      </a:r>
                      <a:endParaRPr sz="1200">
                        <a:latin typeface="Times New Roman"/>
                        <a:ea typeface="Times New Roman"/>
                        <a:cs typeface="Times New Roman"/>
                        <a:sym typeface="Times New Roman"/>
                      </a:endParaRPr>
                    </a:p>
                  </a:txBody>
                  <a:tcPr marT="63500" marB="63500" marR="63500" marL="63500">
                    <a:solidFill>
                      <a:srgbClr val="9FC5E8"/>
                    </a:solidFill>
                  </a:tcPr>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Interface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I2C/SMBus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SPI</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I2C/SMBus</a:t>
                      </a:r>
                      <a:endParaRPr sz="1200">
                        <a:latin typeface="Times New Roman"/>
                        <a:ea typeface="Times New Roman"/>
                        <a:cs typeface="Times New Roman"/>
                        <a:sym typeface="Times New Roman"/>
                      </a:endParaRPr>
                    </a:p>
                  </a:txBody>
                  <a:tcPr marT="63500" marB="63500" marR="63500" marL="63500"/>
                </a:tc>
              </a:tr>
              <a:tr h="2921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Voltage (V)</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1.65-5.5</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1.8-5.5</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2.3-5.5</a:t>
                      </a:r>
                      <a:endParaRPr sz="1200">
                        <a:latin typeface="Times New Roman"/>
                        <a:ea typeface="Times New Roman"/>
                        <a:cs typeface="Times New Roman"/>
                        <a:sym typeface="Times New Roman"/>
                      </a:endParaRPr>
                    </a:p>
                  </a:txBody>
                  <a:tcPr marT="63500" marB="63500" marR="63500" marL="63500"/>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I/O Count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8</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16</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16</a:t>
                      </a:r>
                      <a:endParaRPr sz="1200">
                        <a:latin typeface="Times New Roman"/>
                        <a:ea typeface="Times New Roman"/>
                        <a:cs typeface="Times New Roman"/>
                        <a:sym typeface="Times New Roman"/>
                      </a:endParaRPr>
                    </a:p>
                  </a:txBody>
                  <a:tcPr marT="63500" marB="63500" marR="63500" marL="63500"/>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Interrupt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Yes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Yes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Yes</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742" name="Google Shape;742;p92"/>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p93"/>
          <p:cNvSpPr txBox="1"/>
          <p:nvPr>
            <p:ph type="title"/>
          </p:nvPr>
        </p:nvSpPr>
        <p:spPr>
          <a:xfrm>
            <a:off x="276075" y="457200"/>
            <a:ext cx="78666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 Motor Type</a:t>
            </a:r>
            <a:endParaRPr sz="2800"/>
          </a:p>
        </p:txBody>
      </p:sp>
      <p:graphicFrame>
        <p:nvGraphicFramePr>
          <p:cNvPr id="748" name="Google Shape;748;p93"/>
          <p:cNvGraphicFramePr/>
          <p:nvPr/>
        </p:nvGraphicFramePr>
        <p:xfrm>
          <a:off x="1806250" y="1349375"/>
          <a:ext cx="3000000" cy="3000000"/>
        </p:xfrm>
        <a:graphic>
          <a:graphicData uri="http://schemas.openxmlformats.org/drawingml/2006/table">
            <a:tbl>
              <a:tblPr>
                <a:noFill/>
                <a:tableStyleId>{4D23DAF5-7214-4029-BCD6-6C3C959192BB}</a:tableStyleId>
              </a:tblPr>
              <a:tblGrid>
                <a:gridCol w="1066800"/>
                <a:gridCol w="752475"/>
                <a:gridCol w="1076325"/>
                <a:gridCol w="790575"/>
                <a:gridCol w="1057275"/>
                <a:gridCol w="790575"/>
              </a:tblGrid>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Motor Type</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Torque</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Power Consumption</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Control Precision</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Control Complexity</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Cost</a:t>
                      </a:r>
                      <a:endParaRPr sz="1200">
                        <a:latin typeface="Times New Roman"/>
                        <a:ea typeface="Times New Roman"/>
                        <a:cs typeface="Times New Roman"/>
                        <a:sym typeface="Times New Roman"/>
                      </a:endParaRPr>
                    </a:p>
                  </a:txBody>
                  <a:tcPr marT="63500" marB="63500" marR="63500" marL="63500">
                    <a:solidFill>
                      <a:srgbClr val="9FC5E8"/>
                    </a:solidFill>
                  </a:tcPr>
                </a:tc>
              </a:tr>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Brushed DC Motor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Medium</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Brushless DC Motor</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Stepper Motor</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Servo Motor</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Moderate-High</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749" name="Google Shape;749;p93"/>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94"/>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 Motor</a:t>
            </a:r>
            <a:endParaRPr sz="2800"/>
          </a:p>
        </p:txBody>
      </p:sp>
      <p:pic>
        <p:nvPicPr>
          <p:cNvPr id="755" name="Google Shape;755;p94"/>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graphicFrame>
        <p:nvGraphicFramePr>
          <p:cNvPr id="756" name="Google Shape;756;p94"/>
          <p:cNvGraphicFramePr/>
          <p:nvPr/>
        </p:nvGraphicFramePr>
        <p:xfrm>
          <a:off x="1385900" y="1349375"/>
          <a:ext cx="3000000" cy="3000000"/>
        </p:xfrm>
        <a:graphic>
          <a:graphicData uri="http://schemas.openxmlformats.org/drawingml/2006/table">
            <a:tbl>
              <a:tblPr>
                <a:noFill/>
                <a:tableStyleId>{4D23DAF5-7214-4029-BCD6-6C3C959192BB}</a:tableStyleId>
              </a:tblPr>
              <a:tblGrid>
                <a:gridCol w="1176525"/>
                <a:gridCol w="724825"/>
                <a:gridCol w="714300"/>
                <a:gridCol w="661800"/>
                <a:gridCol w="724825"/>
                <a:gridCol w="682800"/>
                <a:gridCol w="808875"/>
                <a:gridCol w="672300"/>
              </a:tblGrid>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Motor</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Voltage (V)</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Current (A)</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Torque (Nm)</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Speed (RPM)</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Weight (g)</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Control Feedback</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Cost ($)</a:t>
                      </a:r>
                      <a:endParaRPr sz="1200">
                        <a:latin typeface="Times New Roman"/>
                        <a:ea typeface="Times New Roman"/>
                        <a:cs typeface="Times New Roman"/>
                        <a:sym typeface="Times New Roman"/>
                      </a:endParaRPr>
                    </a:p>
                  </a:txBody>
                  <a:tcPr marT="63500" marB="63500" marR="63500" marL="63500">
                    <a:solidFill>
                      <a:srgbClr val="9FC5E8"/>
                    </a:solidFill>
                  </a:tcPr>
                </a:tc>
              </a:tr>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24PG-2430BL-1260-256</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12</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0.5-1.9</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1-3</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18.5-23</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NA</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None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19.69</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Pololu 2828</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12</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0.2-5.5</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0.5-5</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67</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210</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Encoder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51.95</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638266</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12</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0.54-1.2</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2-4</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20-26</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380</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None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39.99</a:t>
                      </a:r>
                      <a:endParaRPr sz="1200">
                        <a:latin typeface="Times New Roman"/>
                        <a:ea typeface="Times New Roman"/>
                        <a:cs typeface="Times New Roman"/>
                        <a:sym typeface="Times New Roman"/>
                      </a:endParaRPr>
                    </a:p>
                  </a:txBody>
                  <a:tcPr marT="63500" marB="63500" marR="63500" marL="63500"/>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cxnSp>
        <p:nvCxnSpPr>
          <p:cNvPr id="597" name="Google Shape;597;p77"/>
          <p:cNvCxnSpPr/>
          <p:nvPr/>
        </p:nvCxnSpPr>
        <p:spPr>
          <a:xfrm rot="10800000">
            <a:off x="276075" y="1039919"/>
            <a:ext cx="4009200" cy="0"/>
          </a:xfrm>
          <a:prstGeom prst="straightConnector1">
            <a:avLst/>
          </a:prstGeom>
          <a:noFill/>
          <a:ln cap="flat" cmpd="sng" w="9525">
            <a:solidFill>
              <a:schemeClr val="lt2"/>
            </a:solidFill>
            <a:prstDash val="solid"/>
            <a:round/>
            <a:headEnd len="med" w="med" type="none"/>
            <a:tailEnd len="med" w="med" type="none"/>
          </a:ln>
        </p:spPr>
      </p:cxnSp>
      <p:cxnSp>
        <p:nvCxnSpPr>
          <p:cNvPr id="598" name="Google Shape;598;p77"/>
          <p:cNvCxnSpPr/>
          <p:nvPr/>
        </p:nvCxnSpPr>
        <p:spPr>
          <a:xfrm rot="10800000">
            <a:off x="276075" y="1724797"/>
            <a:ext cx="4009200" cy="0"/>
          </a:xfrm>
          <a:prstGeom prst="straightConnector1">
            <a:avLst/>
          </a:prstGeom>
          <a:noFill/>
          <a:ln cap="flat" cmpd="sng" w="9525">
            <a:solidFill>
              <a:schemeClr val="lt2"/>
            </a:solidFill>
            <a:prstDash val="solid"/>
            <a:round/>
            <a:headEnd len="med" w="med" type="none"/>
            <a:tailEnd len="med" w="med" type="none"/>
          </a:ln>
        </p:spPr>
      </p:cxnSp>
      <p:cxnSp>
        <p:nvCxnSpPr>
          <p:cNvPr id="599" name="Google Shape;599;p77"/>
          <p:cNvCxnSpPr/>
          <p:nvPr/>
        </p:nvCxnSpPr>
        <p:spPr>
          <a:xfrm rot="10800000">
            <a:off x="276075" y="2454007"/>
            <a:ext cx="4009200" cy="0"/>
          </a:xfrm>
          <a:prstGeom prst="straightConnector1">
            <a:avLst/>
          </a:prstGeom>
          <a:noFill/>
          <a:ln cap="flat" cmpd="sng" w="9525">
            <a:solidFill>
              <a:schemeClr val="lt2"/>
            </a:solidFill>
            <a:prstDash val="solid"/>
            <a:round/>
            <a:headEnd len="med" w="med" type="none"/>
            <a:tailEnd len="med" w="med" type="none"/>
          </a:ln>
        </p:spPr>
      </p:cxnSp>
      <p:cxnSp>
        <p:nvCxnSpPr>
          <p:cNvPr id="600" name="Google Shape;600;p77"/>
          <p:cNvCxnSpPr/>
          <p:nvPr/>
        </p:nvCxnSpPr>
        <p:spPr>
          <a:xfrm rot="10800000">
            <a:off x="4814119" y="1027869"/>
            <a:ext cx="4008300" cy="0"/>
          </a:xfrm>
          <a:prstGeom prst="straightConnector1">
            <a:avLst/>
          </a:prstGeom>
          <a:noFill/>
          <a:ln cap="flat" cmpd="sng" w="9525">
            <a:solidFill>
              <a:schemeClr val="lt2"/>
            </a:solidFill>
            <a:prstDash val="solid"/>
            <a:round/>
            <a:headEnd len="med" w="med" type="none"/>
            <a:tailEnd len="med" w="med" type="none"/>
          </a:ln>
        </p:spPr>
      </p:cxnSp>
      <p:cxnSp>
        <p:nvCxnSpPr>
          <p:cNvPr id="601" name="Google Shape;601;p77"/>
          <p:cNvCxnSpPr/>
          <p:nvPr/>
        </p:nvCxnSpPr>
        <p:spPr>
          <a:xfrm rot="10800000">
            <a:off x="4814119" y="1709790"/>
            <a:ext cx="4009200" cy="0"/>
          </a:xfrm>
          <a:prstGeom prst="straightConnector1">
            <a:avLst/>
          </a:prstGeom>
          <a:noFill/>
          <a:ln cap="flat" cmpd="sng" w="9525">
            <a:solidFill>
              <a:schemeClr val="lt2"/>
            </a:solidFill>
            <a:prstDash val="solid"/>
            <a:round/>
            <a:headEnd len="med" w="med" type="none"/>
            <a:tailEnd len="med" w="med" type="none"/>
          </a:ln>
        </p:spPr>
      </p:cxnSp>
      <p:cxnSp>
        <p:nvCxnSpPr>
          <p:cNvPr id="602" name="Google Shape;602;p77"/>
          <p:cNvCxnSpPr/>
          <p:nvPr/>
        </p:nvCxnSpPr>
        <p:spPr>
          <a:xfrm rot="10800000">
            <a:off x="4814119" y="2436043"/>
            <a:ext cx="4009200" cy="0"/>
          </a:xfrm>
          <a:prstGeom prst="straightConnector1">
            <a:avLst/>
          </a:prstGeom>
          <a:noFill/>
          <a:ln cap="flat" cmpd="sng" w="9525">
            <a:solidFill>
              <a:schemeClr val="lt2"/>
            </a:solidFill>
            <a:prstDash val="solid"/>
            <a:round/>
            <a:headEnd len="med" w="med" type="none"/>
            <a:tailEnd len="med" w="med" type="none"/>
          </a:ln>
        </p:spPr>
      </p:cxnSp>
      <p:sp>
        <p:nvSpPr>
          <p:cNvPr id="603" name="Google Shape;603;p77"/>
          <p:cNvSpPr txBox="1"/>
          <p:nvPr>
            <p:ph idx="7" type="title"/>
          </p:nvPr>
        </p:nvSpPr>
        <p:spPr>
          <a:xfrm>
            <a:off x="276075" y="496900"/>
            <a:ext cx="15543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Contents</a:t>
            </a:r>
            <a:endParaRPr/>
          </a:p>
        </p:txBody>
      </p:sp>
      <p:sp>
        <p:nvSpPr>
          <p:cNvPr id="604" name="Google Shape;604;p77"/>
          <p:cNvSpPr txBox="1"/>
          <p:nvPr>
            <p:ph type="title"/>
          </p:nvPr>
        </p:nvSpPr>
        <p:spPr>
          <a:xfrm>
            <a:off x="276075" y="1375704"/>
            <a:ext cx="3342900" cy="2493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Meet the Team</a:t>
            </a:r>
            <a:endParaRPr/>
          </a:p>
        </p:txBody>
      </p:sp>
      <p:sp>
        <p:nvSpPr>
          <p:cNvPr id="605" name="Google Shape;605;p77"/>
          <p:cNvSpPr txBox="1"/>
          <p:nvPr>
            <p:ph idx="2" type="title"/>
          </p:nvPr>
        </p:nvSpPr>
        <p:spPr>
          <a:xfrm>
            <a:off x="251425" y="2062477"/>
            <a:ext cx="3342900" cy="2493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Motivation and Background</a:t>
            </a:r>
            <a:endParaRPr/>
          </a:p>
        </p:txBody>
      </p:sp>
      <p:sp>
        <p:nvSpPr>
          <p:cNvPr id="606" name="Google Shape;606;p77"/>
          <p:cNvSpPr txBox="1"/>
          <p:nvPr>
            <p:ph idx="3" type="title"/>
          </p:nvPr>
        </p:nvSpPr>
        <p:spPr>
          <a:xfrm>
            <a:off x="276075" y="2690454"/>
            <a:ext cx="3342900" cy="249300"/>
          </a:xfrm>
          <a:prstGeom prst="rect">
            <a:avLst/>
          </a:prstGeom>
        </p:spPr>
        <p:txBody>
          <a:bodyPr anchorCtr="0" anchor="t" bIns="0" lIns="0" spcFirstLastPara="1" rIns="0" wrap="square" tIns="0">
            <a:spAutoFit/>
          </a:bodyPr>
          <a:lstStyle/>
          <a:p>
            <a:pPr indent="0" lvl="0" marL="0" rtl="0" algn="l">
              <a:spcBef>
                <a:spcPts val="0"/>
              </a:spcBef>
              <a:spcAft>
                <a:spcPts val="0"/>
              </a:spcAft>
              <a:buClr>
                <a:schemeClr val="lt1"/>
              </a:buClr>
              <a:buSzPts val="1100"/>
              <a:buNone/>
            </a:pPr>
            <a:r>
              <a:rPr lang="en"/>
              <a:t>Goals and Objectives</a:t>
            </a:r>
            <a:endParaRPr/>
          </a:p>
        </p:txBody>
      </p:sp>
      <p:sp>
        <p:nvSpPr>
          <p:cNvPr id="607" name="Google Shape;607;p77"/>
          <p:cNvSpPr txBox="1"/>
          <p:nvPr>
            <p:ph idx="4" type="title"/>
          </p:nvPr>
        </p:nvSpPr>
        <p:spPr>
          <a:xfrm>
            <a:off x="4814119" y="1293586"/>
            <a:ext cx="4009200" cy="249300"/>
          </a:xfrm>
          <a:prstGeom prst="rect">
            <a:avLst/>
          </a:prstGeom>
        </p:spPr>
        <p:txBody>
          <a:bodyPr anchorCtr="0" anchor="t" bIns="0" lIns="0" spcFirstLastPara="1" rIns="0" wrap="square" tIns="0">
            <a:spAutoFit/>
          </a:bodyPr>
          <a:lstStyle/>
          <a:p>
            <a:pPr indent="0" lvl="0" marL="0" rtl="0" algn="l">
              <a:spcBef>
                <a:spcPts val="0"/>
              </a:spcBef>
              <a:spcAft>
                <a:spcPts val="0"/>
              </a:spcAft>
              <a:buClr>
                <a:schemeClr val="lt1"/>
              </a:buClr>
              <a:buSzPts val="1100"/>
              <a:buNone/>
            </a:pPr>
            <a:r>
              <a:rPr lang="en"/>
              <a:t>Hardware Design</a:t>
            </a:r>
            <a:endParaRPr/>
          </a:p>
        </p:txBody>
      </p:sp>
      <p:sp>
        <p:nvSpPr>
          <p:cNvPr id="608" name="Google Shape;608;p77"/>
          <p:cNvSpPr txBox="1"/>
          <p:nvPr>
            <p:ph idx="5" type="title"/>
          </p:nvPr>
        </p:nvSpPr>
        <p:spPr>
          <a:xfrm>
            <a:off x="4814119" y="2018314"/>
            <a:ext cx="3342900" cy="249300"/>
          </a:xfrm>
          <a:prstGeom prst="rect">
            <a:avLst/>
          </a:prstGeom>
        </p:spPr>
        <p:txBody>
          <a:bodyPr anchorCtr="0" anchor="t" bIns="0" lIns="0" spcFirstLastPara="1" rIns="0" wrap="square" tIns="0">
            <a:spAutoFit/>
          </a:bodyPr>
          <a:lstStyle/>
          <a:p>
            <a:pPr indent="0" lvl="0" marL="0" rtl="0" algn="l">
              <a:spcBef>
                <a:spcPts val="0"/>
              </a:spcBef>
              <a:spcAft>
                <a:spcPts val="0"/>
              </a:spcAft>
              <a:buClr>
                <a:schemeClr val="lt1"/>
              </a:buClr>
              <a:buSzPts val="1100"/>
              <a:buNone/>
            </a:pPr>
            <a:r>
              <a:rPr lang="en"/>
              <a:t>Software Design</a:t>
            </a:r>
            <a:endParaRPr/>
          </a:p>
        </p:txBody>
      </p:sp>
      <p:sp>
        <p:nvSpPr>
          <p:cNvPr id="609" name="Google Shape;609;p77"/>
          <p:cNvSpPr txBox="1"/>
          <p:nvPr>
            <p:ph idx="6" type="title"/>
          </p:nvPr>
        </p:nvSpPr>
        <p:spPr>
          <a:xfrm>
            <a:off x="4814119" y="2684245"/>
            <a:ext cx="3342900" cy="249300"/>
          </a:xfrm>
          <a:prstGeom prst="rect">
            <a:avLst/>
          </a:prstGeom>
        </p:spPr>
        <p:txBody>
          <a:bodyPr anchorCtr="0" anchor="t" bIns="0" lIns="0" spcFirstLastPara="1" rIns="0" wrap="square" tIns="0">
            <a:spAutoFit/>
          </a:bodyPr>
          <a:lstStyle/>
          <a:p>
            <a:pPr indent="0" lvl="0" marL="0" rtl="0" algn="l">
              <a:spcBef>
                <a:spcPts val="0"/>
              </a:spcBef>
              <a:spcAft>
                <a:spcPts val="0"/>
              </a:spcAft>
              <a:buClr>
                <a:schemeClr val="lt1"/>
              </a:buClr>
              <a:buSzPts val="1100"/>
              <a:buNone/>
            </a:pPr>
            <a:r>
              <a:rPr lang="en"/>
              <a:t>Prototyping and Testing</a:t>
            </a:r>
            <a:endParaRPr/>
          </a:p>
        </p:txBody>
      </p:sp>
      <p:sp>
        <p:nvSpPr>
          <p:cNvPr id="610" name="Google Shape;610;p77"/>
          <p:cNvSpPr txBox="1"/>
          <p:nvPr>
            <p:ph idx="8" type="subTitle"/>
          </p:nvPr>
        </p:nvSpPr>
        <p:spPr>
          <a:xfrm>
            <a:off x="276075" y="1139712"/>
            <a:ext cx="1809900" cy="136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01</a:t>
            </a:r>
            <a:endParaRPr/>
          </a:p>
        </p:txBody>
      </p:sp>
      <p:sp>
        <p:nvSpPr>
          <p:cNvPr id="611" name="Google Shape;611;p77"/>
          <p:cNvSpPr txBox="1"/>
          <p:nvPr>
            <p:ph idx="9" type="subTitle"/>
          </p:nvPr>
        </p:nvSpPr>
        <p:spPr>
          <a:xfrm>
            <a:off x="4814119" y="1126676"/>
            <a:ext cx="1809900" cy="136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06</a:t>
            </a:r>
            <a:endParaRPr/>
          </a:p>
        </p:txBody>
      </p:sp>
      <p:sp>
        <p:nvSpPr>
          <p:cNvPr id="612" name="Google Shape;612;p77"/>
          <p:cNvSpPr txBox="1"/>
          <p:nvPr>
            <p:ph idx="13" type="subTitle"/>
          </p:nvPr>
        </p:nvSpPr>
        <p:spPr>
          <a:xfrm>
            <a:off x="276075" y="1824590"/>
            <a:ext cx="1809900" cy="136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02</a:t>
            </a:r>
            <a:endParaRPr/>
          </a:p>
        </p:txBody>
      </p:sp>
      <p:sp>
        <p:nvSpPr>
          <p:cNvPr id="613" name="Google Shape;613;p77"/>
          <p:cNvSpPr txBox="1"/>
          <p:nvPr>
            <p:ph idx="14" type="subTitle"/>
          </p:nvPr>
        </p:nvSpPr>
        <p:spPr>
          <a:xfrm>
            <a:off x="276075" y="2553800"/>
            <a:ext cx="1809900" cy="136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03</a:t>
            </a:r>
            <a:endParaRPr/>
          </a:p>
        </p:txBody>
      </p:sp>
      <p:sp>
        <p:nvSpPr>
          <p:cNvPr id="614" name="Google Shape;614;p77"/>
          <p:cNvSpPr txBox="1"/>
          <p:nvPr>
            <p:ph idx="15" type="subTitle"/>
          </p:nvPr>
        </p:nvSpPr>
        <p:spPr>
          <a:xfrm>
            <a:off x="4814119" y="1808597"/>
            <a:ext cx="1809900" cy="136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07</a:t>
            </a:r>
            <a:endParaRPr/>
          </a:p>
        </p:txBody>
      </p:sp>
      <p:sp>
        <p:nvSpPr>
          <p:cNvPr id="615" name="Google Shape;615;p77"/>
          <p:cNvSpPr txBox="1"/>
          <p:nvPr>
            <p:ph idx="16" type="subTitle"/>
          </p:nvPr>
        </p:nvSpPr>
        <p:spPr>
          <a:xfrm>
            <a:off x="4814119" y="2534850"/>
            <a:ext cx="1809900" cy="136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08</a:t>
            </a:r>
            <a:endParaRPr/>
          </a:p>
        </p:txBody>
      </p:sp>
      <p:cxnSp>
        <p:nvCxnSpPr>
          <p:cNvPr id="616" name="Google Shape;616;p77"/>
          <p:cNvCxnSpPr/>
          <p:nvPr/>
        </p:nvCxnSpPr>
        <p:spPr>
          <a:xfrm rot="10800000">
            <a:off x="276075" y="3138886"/>
            <a:ext cx="4009200" cy="0"/>
          </a:xfrm>
          <a:prstGeom prst="straightConnector1">
            <a:avLst/>
          </a:prstGeom>
          <a:noFill/>
          <a:ln cap="flat" cmpd="sng" w="9525">
            <a:solidFill>
              <a:schemeClr val="lt2"/>
            </a:solidFill>
            <a:prstDash val="solid"/>
            <a:round/>
            <a:headEnd len="med" w="med" type="none"/>
            <a:tailEnd len="med" w="med" type="none"/>
          </a:ln>
        </p:spPr>
      </p:cxnSp>
      <p:cxnSp>
        <p:nvCxnSpPr>
          <p:cNvPr id="617" name="Google Shape;617;p77"/>
          <p:cNvCxnSpPr/>
          <p:nvPr/>
        </p:nvCxnSpPr>
        <p:spPr>
          <a:xfrm rot="10800000">
            <a:off x="4814119" y="3117965"/>
            <a:ext cx="4009200" cy="0"/>
          </a:xfrm>
          <a:prstGeom prst="straightConnector1">
            <a:avLst/>
          </a:prstGeom>
          <a:noFill/>
          <a:ln cap="flat" cmpd="sng" w="9525">
            <a:solidFill>
              <a:schemeClr val="lt2"/>
            </a:solidFill>
            <a:prstDash val="solid"/>
            <a:round/>
            <a:headEnd len="med" w="med" type="none"/>
            <a:tailEnd len="med" w="med" type="none"/>
          </a:ln>
        </p:spPr>
      </p:cxnSp>
      <p:sp>
        <p:nvSpPr>
          <p:cNvPr id="618" name="Google Shape;618;p77"/>
          <p:cNvSpPr txBox="1"/>
          <p:nvPr>
            <p:ph idx="3" type="title"/>
          </p:nvPr>
        </p:nvSpPr>
        <p:spPr>
          <a:xfrm>
            <a:off x="276075" y="3377227"/>
            <a:ext cx="4009200" cy="249300"/>
          </a:xfrm>
          <a:prstGeom prst="rect">
            <a:avLst/>
          </a:prstGeom>
        </p:spPr>
        <p:txBody>
          <a:bodyPr anchorCtr="0" anchor="t" bIns="0" lIns="0" spcFirstLastPara="1" rIns="0" wrap="square" tIns="0">
            <a:spAutoFit/>
          </a:bodyPr>
          <a:lstStyle/>
          <a:p>
            <a:pPr indent="0" lvl="0" marL="0" rtl="0" algn="l">
              <a:spcBef>
                <a:spcPts val="0"/>
              </a:spcBef>
              <a:spcAft>
                <a:spcPts val="0"/>
              </a:spcAft>
              <a:buClr>
                <a:schemeClr val="lt1"/>
              </a:buClr>
              <a:buSzPts val="1100"/>
              <a:buNone/>
            </a:pPr>
            <a:r>
              <a:rPr lang="en"/>
              <a:t>Engineering Specifications</a:t>
            </a:r>
            <a:endParaRPr/>
          </a:p>
        </p:txBody>
      </p:sp>
      <p:sp>
        <p:nvSpPr>
          <p:cNvPr id="619" name="Google Shape;619;p77"/>
          <p:cNvSpPr txBox="1"/>
          <p:nvPr>
            <p:ph idx="6" type="title"/>
          </p:nvPr>
        </p:nvSpPr>
        <p:spPr>
          <a:xfrm>
            <a:off x="4814126" y="3408975"/>
            <a:ext cx="4008300" cy="249300"/>
          </a:xfrm>
          <a:prstGeom prst="rect">
            <a:avLst/>
          </a:prstGeom>
        </p:spPr>
        <p:txBody>
          <a:bodyPr anchorCtr="0" anchor="t" bIns="0" lIns="0" spcFirstLastPara="1" rIns="0" wrap="square" tIns="0">
            <a:spAutoFit/>
          </a:bodyPr>
          <a:lstStyle/>
          <a:p>
            <a:pPr indent="0" lvl="0" marL="0" rtl="0" algn="l">
              <a:spcBef>
                <a:spcPts val="0"/>
              </a:spcBef>
              <a:spcAft>
                <a:spcPts val="0"/>
              </a:spcAft>
              <a:buClr>
                <a:schemeClr val="lt1"/>
              </a:buClr>
              <a:buSzPts val="1100"/>
              <a:buNone/>
            </a:pPr>
            <a:r>
              <a:rPr lang="en"/>
              <a:t>Administrative Content and Plans</a:t>
            </a:r>
            <a:endParaRPr/>
          </a:p>
        </p:txBody>
      </p:sp>
      <p:sp>
        <p:nvSpPr>
          <p:cNvPr id="620" name="Google Shape;620;p77"/>
          <p:cNvSpPr txBox="1"/>
          <p:nvPr>
            <p:ph idx="16" type="subTitle"/>
          </p:nvPr>
        </p:nvSpPr>
        <p:spPr>
          <a:xfrm>
            <a:off x="4814119" y="3216772"/>
            <a:ext cx="1809900" cy="136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09</a:t>
            </a:r>
            <a:endParaRPr/>
          </a:p>
        </p:txBody>
      </p:sp>
      <p:sp>
        <p:nvSpPr>
          <p:cNvPr id="621" name="Google Shape;621;p77"/>
          <p:cNvSpPr txBox="1"/>
          <p:nvPr>
            <p:ph idx="16" type="subTitle"/>
          </p:nvPr>
        </p:nvSpPr>
        <p:spPr>
          <a:xfrm>
            <a:off x="276075" y="3238679"/>
            <a:ext cx="1809900" cy="136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04</a:t>
            </a:r>
            <a:endParaRPr/>
          </a:p>
        </p:txBody>
      </p:sp>
      <p:cxnSp>
        <p:nvCxnSpPr>
          <p:cNvPr id="622" name="Google Shape;622;p77"/>
          <p:cNvCxnSpPr/>
          <p:nvPr/>
        </p:nvCxnSpPr>
        <p:spPr>
          <a:xfrm rot="10800000">
            <a:off x="276075" y="3809965"/>
            <a:ext cx="4009200" cy="0"/>
          </a:xfrm>
          <a:prstGeom prst="straightConnector1">
            <a:avLst/>
          </a:prstGeom>
          <a:noFill/>
          <a:ln cap="flat" cmpd="sng" w="9525">
            <a:solidFill>
              <a:schemeClr val="lt2"/>
            </a:solidFill>
            <a:prstDash val="solid"/>
            <a:round/>
            <a:headEnd len="med" w="med" type="none"/>
            <a:tailEnd len="med" w="med" type="none"/>
          </a:ln>
        </p:spPr>
      </p:cxnSp>
      <p:cxnSp>
        <p:nvCxnSpPr>
          <p:cNvPr id="623" name="Google Shape;623;p77"/>
          <p:cNvCxnSpPr/>
          <p:nvPr/>
        </p:nvCxnSpPr>
        <p:spPr>
          <a:xfrm rot="10800000">
            <a:off x="4814119" y="3799886"/>
            <a:ext cx="4009200" cy="0"/>
          </a:xfrm>
          <a:prstGeom prst="straightConnector1">
            <a:avLst/>
          </a:prstGeom>
          <a:noFill/>
          <a:ln cap="flat" cmpd="sng" w="9525">
            <a:solidFill>
              <a:schemeClr val="lt2"/>
            </a:solidFill>
            <a:prstDash val="solid"/>
            <a:round/>
            <a:headEnd len="med" w="med" type="none"/>
            <a:tailEnd len="med" w="med" type="none"/>
          </a:ln>
        </p:spPr>
      </p:cxnSp>
      <p:sp>
        <p:nvSpPr>
          <p:cNvPr id="624" name="Google Shape;624;p77"/>
          <p:cNvSpPr txBox="1"/>
          <p:nvPr>
            <p:ph idx="3" type="title"/>
          </p:nvPr>
        </p:nvSpPr>
        <p:spPr>
          <a:xfrm>
            <a:off x="276075" y="4064000"/>
            <a:ext cx="4009200" cy="498600"/>
          </a:xfrm>
          <a:prstGeom prst="rect">
            <a:avLst/>
          </a:prstGeom>
        </p:spPr>
        <p:txBody>
          <a:bodyPr anchorCtr="0" anchor="t" bIns="0" lIns="0" spcFirstLastPara="1" rIns="0" wrap="square" tIns="0">
            <a:spAutoFit/>
          </a:bodyPr>
          <a:lstStyle/>
          <a:p>
            <a:pPr indent="0" lvl="0" marL="0" rtl="0" algn="l">
              <a:spcBef>
                <a:spcPts val="0"/>
              </a:spcBef>
              <a:spcAft>
                <a:spcPts val="0"/>
              </a:spcAft>
              <a:buClr>
                <a:schemeClr val="lt1"/>
              </a:buClr>
              <a:buSzPts val="1100"/>
              <a:buNone/>
            </a:pPr>
            <a:r>
              <a:rPr lang="en"/>
              <a:t>Comparison and Selection of Hardware and Software</a:t>
            </a:r>
            <a:endParaRPr/>
          </a:p>
        </p:txBody>
      </p:sp>
      <p:sp>
        <p:nvSpPr>
          <p:cNvPr id="625" name="Google Shape;625;p77"/>
          <p:cNvSpPr txBox="1"/>
          <p:nvPr>
            <p:ph idx="16" type="subTitle"/>
          </p:nvPr>
        </p:nvSpPr>
        <p:spPr>
          <a:xfrm>
            <a:off x="276075" y="3909757"/>
            <a:ext cx="1809900" cy="136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05</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sp>
        <p:nvSpPr>
          <p:cNvPr id="761" name="Google Shape;761;p95"/>
          <p:cNvSpPr txBox="1"/>
          <p:nvPr>
            <p:ph type="title"/>
          </p:nvPr>
        </p:nvSpPr>
        <p:spPr>
          <a:xfrm>
            <a:off x="276075" y="457200"/>
            <a:ext cx="78666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 Motor Driver</a:t>
            </a:r>
            <a:endParaRPr sz="2800"/>
          </a:p>
        </p:txBody>
      </p:sp>
      <p:graphicFrame>
        <p:nvGraphicFramePr>
          <p:cNvPr id="762" name="Google Shape;762;p95"/>
          <p:cNvGraphicFramePr/>
          <p:nvPr/>
        </p:nvGraphicFramePr>
        <p:xfrm>
          <a:off x="1970650" y="1690700"/>
          <a:ext cx="3000000" cy="3000000"/>
        </p:xfrm>
        <a:graphic>
          <a:graphicData uri="http://schemas.openxmlformats.org/drawingml/2006/table">
            <a:tbl>
              <a:tblPr>
                <a:noFill/>
                <a:tableStyleId>{4D23DAF5-7214-4029-BCD6-6C3C959192BB}</a:tableStyleId>
              </a:tblPr>
              <a:tblGrid>
                <a:gridCol w="1239775"/>
                <a:gridCol w="1087825"/>
                <a:gridCol w="1037550"/>
                <a:gridCol w="918775"/>
                <a:gridCol w="918775"/>
              </a:tblGrid>
              <a:tr h="2782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Specification</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TB9051FTG</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VNH5019</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DRV8871</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MC33926</a:t>
                      </a:r>
                      <a:endParaRPr sz="1200">
                        <a:latin typeface="Times New Roman"/>
                        <a:ea typeface="Times New Roman"/>
                        <a:cs typeface="Times New Roman"/>
                        <a:sym typeface="Times New Roman"/>
                      </a:endParaRPr>
                    </a:p>
                  </a:txBody>
                  <a:tcPr marT="63500" marB="63500" marR="63500" marL="63500">
                    <a:solidFill>
                      <a:srgbClr val="9FC5E8"/>
                    </a:solidFill>
                  </a:tcPr>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Input </a:t>
                      </a:r>
                      <a:r>
                        <a:rPr lang="en" sz="1200">
                          <a:latin typeface="Times New Roman"/>
                          <a:ea typeface="Times New Roman"/>
                          <a:cs typeface="Times New Roman"/>
                          <a:sym typeface="Times New Roman"/>
                        </a:rPr>
                        <a:t>Voltage (V)</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4.5-28</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5.5-24</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6.5-45</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5-28</a:t>
                      </a:r>
                      <a:endParaRPr sz="1200">
                        <a:latin typeface="Times New Roman"/>
                        <a:ea typeface="Times New Roman"/>
                        <a:cs typeface="Times New Roman"/>
                        <a:sym typeface="Times New Roman"/>
                      </a:endParaRPr>
                    </a:p>
                  </a:txBody>
                  <a:tcPr marT="63500" marB="63500" marR="63500" marL="63500"/>
                </a:tc>
              </a:tr>
              <a:tr h="2921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Output Current (A)</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5</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30</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4</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5</a:t>
                      </a:r>
                      <a:endParaRPr sz="1200">
                        <a:latin typeface="Times New Roman"/>
                        <a:ea typeface="Times New Roman"/>
                        <a:cs typeface="Times New Roman"/>
                        <a:sym typeface="Times New Roman"/>
                      </a:endParaRPr>
                    </a:p>
                  </a:txBody>
                  <a:tcPr marT="63500" marB="63500" marR="63500" marL="63500"/>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Protection Features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Overcurrent, Overvoltage, Thermal Shutdown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Overcurrent, Overvoltage, Thermal Shutdown</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Thermal Shutdown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Overcurrent, Thermal Shutdown</a:t>
                      </a:r>
                      <a:endParaRPr sz="1200">
                        <a:latin typeface="Times New Roman"/>
                        <a:ea typeface="Times New Roman"/>
                        <a:cs typeface="Times New Roman"/>
                        <a:sym typeface="Times New Roman"/>
                      </a:endParaRPr>
                    </a:p>
                  </a:txBody>
                  <a:tcPr marT="63500" marB="63500" marR="63500" marL="63500"/>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Control Interface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PWM + DIR</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PWM + DIR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PWM</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PWM + DIR</a:t>
                      </a:r>
                      <a:endParaRPr b="1" sz="1200">
                        <a:latin typeface="Times New Roman"/>
                        <a:ea typeface="Times New Roman"/>
                        <a:cs typeface="Times New Roman"/>
                        <a:sym typeface="Times New Roman"/>
                      </a:endParaRPr>
                    </a:p>
                  </a:txBody>
                  <a:tcPr marT="63500" marB="63500" marR="63500" marL="63500"/>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Price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763" name="Google Shape;763;p95"/>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7" name="Shape 767"/>
        <p:cNvGrpSpPr/>
        <p:nvPr/>
      </p:nvGrpSpPr>
      <p:grpSpPr>
        <a:xfrm>
          <a:off x="0" y="0"/>
          <a:ext cx="0" cy="0"/>
          <a:chOff x="0" y="0"/>
          <a:chExt cx="0" cy="0"/>
        </a:xfrm>
      </p:grpSpPr>
      <p:sp>
        <p:nvSpPr>
          <p:cNvPr id="768" name="Google Shape;768;p96"/>
          <p:cNvSpPr txBox="1"/>
          <p:nvPr>
            <p:ph type="title"/>
          </p:nvPr>
        </p:nvSpPr>
        <p:spPr>
          <a:xfrm>
            <a:off x="119500" y="15015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 Power Supply</a:t>
            </a:r>
            <a:endParaRPr sz="2800"/>
          </a:p>
        </p:txBody>
      </p:sp>
      <p:graphicFrame>
        <p:nvGraphicFramePr>
          <p:cNvPr id="769" name="Google Shape;769;p96"/>
          <p:cNvGraphicFramePr/>
          <p:nvPr/>
        </p:nvGraphicFramePr>
        <p:xfrm>
          <a:off x="1576388" y="1142025"/>
          <a:ext cx="3000000" cy="3000000"/>
        </p:xfrm>
        <a:graphic>
          <a:graphicData uri="http://schemas.openxmlformats.org/drawingml/2006/table">
            <a:tbl>
              <a:tblPr>
                <a:noFill/>
                <a:tableStyleId>{4D23DAF5-7214-4029-BCD6-6C3C959192BB}</a:tableStyleId>
              </a:tblPr>
              <a:tblGrid>
                <a:gridCol w="1114425"/>
                <a:gridCol w="1038225"/>
                <a:gridCol w="1028700"/>
                <a:gridCol w="895350"/>
                <a:gridCol w="885825"/>
                <a:gridCol w="1028700"/>
              </a:tblGrid>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Feature</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Lithium-Ion</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LiPo</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NiCd</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NiMH</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Lead Acid</a:t>
                      </a:r>
                      <a:endParaRPr sz="10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Specific Energy (Wh/kg)</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150-200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140-200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40-60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60-120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30-40</a:t>
                      </a:r>
                      <a:endParaRPr sz="10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Self-Discharge Rate (%/month)</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5-10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5-10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20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30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3-20</a:t>
                      </a:r>
                      <a:endParaRPr sz="10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Memory Effect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No</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No</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Yes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Yes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No</a:t>
                      </a:r>
                      <a:endParaRPr sz="10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Weight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Light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Very Light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Heavy</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Medium</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Heavy</a:t>
                      </a:r>
                      <a:endParaRPr sz="10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Cost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$75+</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$150+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$100+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$150+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$20-30</a:t>
                      </a:r>
                      <a:endParaRPr sz="10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Advantages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High energy density, low self-discharge, no memory effect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High energy density, low self-discharge, no memory effect, small and thin</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Long life cycle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Inexpensive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High surge currents, very low cost, easy to use, low self-discharge</a:t>
                      </a:r>
                      <a:endParaRPr sz="10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Disadvantages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Expensive, can overheat, safety concerns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Expensive, can overheat, safety concerns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Requires frequent discharging, heavy</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Low capacity, high self-</a:t>
                      </a:r>
                      <a:endParaRPr sz="1000">
                        <a:latin typeface="Times New Roman"/>
                        <a:ea typeface="Times New Roman"/>
                        <a:cs typeface="Times New Roman"/>
                        <a:sym typeface="Times New Roman"/>
                      </a:endParaRPr>
                    </a:p>
                    <a:p>
                      <a:pPr indent="0" lvl="0" marL="0" rtl="0" algn="l">
                        <a:spcBef>
                          <a:spcPts val="0"/>
                        </a:spcBef>
                        <a:spcAft>
                          <a:spcPts val="0"/>
                        </a:spcAft>
                        <a:buNone/>
                      </a:pPr>
                      <a:r>
                        <a:rPr lang="en" sz="1000">
                          <a:latin typeface="Times New Roman"/>
                          <a:ea typeface="Times New Roman"/>
                          <a:cs typeface="Times New Roman"/>
                          <a:sym typeface="Times New Roman"/>
                        </a:rPr>
                        <a:t>discharge, toxic materials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Low energy-to-</a:t>
                      </a:r>
                      <a:endParaRPr sz="1000">
                        <a:latin typeface="Times New Roman"/>
                        <a:ea typeface="Times New Roman"/>
                        <a:cs typeface="Times New Roman"/>
                        <a:sym typeface="Times New Roman"/>
                      </a:endParaRPr>
                    </a:p>
                    <a:p>
                      <a:pPr indent="0" lvl="0" marL="0" rtl="0" algn="l">
                        <a:spcBef>
                          <a:spcPts val="0"/>
                        </a:spcBef>
                        <a:spcAft>
                          <a:spcPts val="0"/>
                        </a:spcAft>
                        <a:buNone/>
                      </a:pPr>
                      <a:r>
                        <a:rPr lang="en" sz="1000">
                          <a:latin typeface="Times New Roman"/>
                          <a:ea typeface="Times New Roman"/>
                          <a:cs typeface="Times New Roman"/>
                          <a:sym typeface="Times New Roman"/>
                        </a:rPr>
                        <a:t>weight ratio, corrosion, heavy</a:t>
                      </a:r>
                      <a:endParaRPr sz="1000">
                        <a:latin typeface="Times New Roman"/>
                        <a:ea typeface="Times New Roman"/>
                        <a:cs typeface="Times New Roman"/>
                        <a:sym typeface="Times New Roman"/>
                      </a:endParaRPr>
                    </a:p>
                  </a:txBody>
                  <a:tcPr marT="63500" marB="63500" marR="63500" marL="63500">
                    <a:solidFill>
                      <a:srgbClr val="FFE599"/>
                    </a:solidFill>
                  </a:tcPr>
                </a:tc>
              </a:tr>
            </a:tbl>
          </a:graphicData>
        </a:graphic>
      </p:graphicFrame>
      <p:pic>
        <p:nvPicPr>
          <p:cNvPr id="770" name="Google Shape;770;p96"/>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97"/>
          <p:cNvSpPr txBox="1"/>
          <p:nvPr>
            <p:ph type="title"/>
          </p:nvPr>
        </p:nvSpPr>
        <p:spPr>
          <a:xfrm>
            <a:off x="119500" y="15015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 Voltage Regulators</a:t>
            </a:r>
            <a:endParaRPr sz="2800"/>
          </a:p>
        </p:txBody>
      </p:sp>
      <p:graphicFrame>
        <p:nvGraphicFramePr>
          <p:cNvPr id="776" name="Google Shape;776;p97"/>
          <p:cNvGraphicFramePr/>
          <p:nvPr/>
        </p:nvGraphicFramePr>
        <p:xfrm>
          <a:off x="2358563" y="1911350"/>
          <a:ext cx="3000000" cy="3000000"/>
        </p:xfrm>
        <a:graphic>
          <a:graphicData uri="http://schemas.openxmlformats.org/drawingml/2006/table">
            <a:tbl>
              <a:tblPr>
                <a:noFill/>
                <a:tableStyleId>{4D23DAF5-7214-4029-BCD6-6C3C959192BB}</a:tableStyleId>
              </a:tblPr>
              <a:tblGrid>
                <a:gridCol w="1550725"/>
                <a:gridCol w="1444700"/>
                <a:gridCol w="1431450"/>
              </a:tblGrid>
              <a:tr h="32995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3.3V Buck Regulator (LM2576-3.3)</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5V Buck Regulator </a:t>
                      </a:r>
                      <a:r>
                        <a:rPr lang="en" sz="1000">
                          <a:latin typeface="Times New Roman"/>
                          <a:ea typeface="Times New Roman"/>
                          <a:cs typeface="Times New Roman"/>
                          <a:sym typeface="Times New Roman"/>
                        </a:rPr>
                        <a:t>(LM2576-5.0)</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5.2V Buck Regulator (LM2679SX-ADJ)</a:t>
                      </a:r>
                      <a:endParaRPr sz="1000">
                        <a:latin typeface="Times New Roman"/>
                        <a:ea typeface="Times New Roman"/>
                        <a:cs typeface="Times New Roman"/>
                        <a:sym typeface="Times New Roman"/>
                      </a:endParaRPr>
                    </a:p>
                  </a:txBody>
                  <a:tcPr marT="63500" marB="63500" marR="63500" marL="63500">
                    <a:solidFill>
                      <a:srgbClr val="9FC5E8"/>
                    </a:solidFill>
                  </a:tcPr>
                </a:tc>
              </a:tr>
              <a:tr h="633250">
                <a:tc>
                  <a:txBody>
                    <a:bodyPr/>
                    <a:lstStyle/>
                    <a:p>
                      <a:pPr indent="-292100" lvl="0" marL="457200" rtl="0" algn="l">
                        <a:spcBef>
                          <a:spcPts val="0"/>
                        </a:spcBef>
                        <a:spcAft>
                          <a:spcPts val="0"/>
                        </a:spcAft>
                        <a:buSzPts val="1000"/>
                        <a:buFont typeface="Times New Roman"/>
                        <a:buChar char="●"/>
                      </a:pPr>
                      <a:r>
                        <a:rPr lang="en" sz="1000">
                          <a:latin typeface="Times New Roman"/>
                          <a:ea typeface="Times New Roman"/>
                          <a:cs typeface="Times New Roman"/>
                          <a:sym typeface="Times New Roman"/>
                        </a:rPr>
                        <a:t>ESP32</a:t>
                      </a:r>
                      <a:endParaRPr sz="1000">
                        <a:latin typeface="Times New Roman"/>
                        <a:ea typeface="Times New Roman"/>
                        <a:cs typeface="Times New Roman"/>
                        <a:sym typeface="Times New Roman"/>
                      </a:endParaRPr>
                    </a:p>
                    <a:p>
                      <a:pPr indent="-292100" lvl="0" marL="457200" rtl="0" algn="l">
                        <a:spcBef>
                          <a:spcPts val="0"/>
                        </a:spcBef>
                        <a:spcAft>
                          <a:spcPts val="0"/>
                        </a:spcAft>
                        <a:buSzPts val="1000"/>
                        <a:buFont typeface="Times New Roman"/>
                        <a:buChar char="●"/>
                      </a:pPr>
                      <a:r>
                        <a:rPr lang="en" sz="1000">
                          <a:latin typeface="Times New Roman"/>
                          <a:ea typeface="Times New Roman"/>
                          <a:cs typeface="Times New Roman"/>
                          <a:sym typeface="Times New Roman"/>
                        </a:rPr>
                        <a:t>Motor Drivers</a:t>
                      </a:r>
                      <a:endParaRPr sz="1000">
                        <a:latin typeface="Times New Roman"/>
                        <a:ea typeface="Times New Roman"/>
                        <a:cs typeface="Times New Roman"/>
                        <a:sym typeface="Times New Roman"/>
                      </a:endParaRPr>
                    </a:p>
                    <a:p>
                      <a:pPr indent="-292100" lvl="0" marL="457200" rtl="0" algn="l">
                        <a:spcBef>
                          <a:spcPts val="0"/>
                        </a:spcBef>
                        <a:spcAft>
                          <a:spcPts val="0"/>
                        </a:spcAft>
                        <a:buSzPts val="1000"/>
                        <a:buFont typeface="Times New Roman"/>
                        <a:buChar char="●"/>
                      </a:pPr>
                      <a:r>
                        <a:rPr lang="en" sz="1000">
                          <a:latin typeface="Times New Roman"/>
                          <a:ea typeface="Times New Roman"/>
                          <a:cs typeface="Times New Roman"/>
                          <a:sym typeface="Times New Roman"/>
                        </a:rPr>
                        <a:t>RFID</a:t>
                      </a:r>
                      <a:endParaRPr sz="1000">
                        <a:latin typeface="Times New Roman"/>
                        <a:ea typeface="Times New Roman"/>
                        <a:cs typeface="Times New Roman"/>
                        <a:sym typeface="Times New Roman"/>
                      </a:endParaRPr>
                    </a:p>
                    <a:p>
                      <a:pPr indent="-292100" lvl="0" marL="457200" rtl="0" algn="l">
                        <a:spcBef>
                          <a:spcPts val="0"/>
                        </a:spcBef>
                        <a:spcAft>
                          <a:spcPts val="0"/>
                        </a:spcAft>
                        <a:buSzPts val="1000"/>
                        <a:buFont typeface="Times New Roman"/>
                        <a:buChar char="●"/>
                      </a:pPr>
                      <a:r>
                        <a:rPr lang="en" sz="1000">
                          <a:latin typeface="Times New Roman"/>
                          <a:ea typeface="Times New Roman"/>
                          <a:cs typeface="Times New Roman"/>
                          <a:sym typeface="Times New Roman"/>
                        </a:rPr>
                        <a:t>IMU</a:t>
                      </a:r>
                      <a:endParaRPr sz="1000">
                        <a:latin typeface="Times New Roman"/>
                        <a:ea typeface="Times New Roman"/>
                        <a:cs typeface="Times New Roman"/>
                        <a:sym typeface="Times New Roman"/>
                      </a:endParaRPr>
                    </a:p>
                    <a:p>
                      <a:pPr indent="-292100" lvl="0" marL="457200" rtl="0" algn="l">
                        <a:spcBef>
                          <a:spcPts val="0"/>
                        </a:spcBef>
                        <a:spcAft>
                          <a:spcPts val="0"/>
                        </a:spcAft>
                        <a:buSzPts val="1000"/>
                        <a:buFont typeface="Times New Roman"/>
                        <a:buChar char="●"/>
                      </a:pPr>
                      <a:r>
                        <a:rPr lang="en" sz="1000">
                          <a:latin typeface="Times New Roman"/>
                          <a:ea typeface="Times New Roman"/>
                          <a:cs typeface="Times New Roman"/>
                          <a:sym typeface="Times New Roman"/>
                        </a:rPr>
                        <a:t>GPIO Expander</a:t>
                      </a:r>
                      <a:endParaRPr sz="1000">
                        <a:latin typeface="Times New Roman"/>
                        <a:ea typeface="Times New Roman"/>
                        <a:cs typeface="Times New Roman"/>
                        <a:sym typeface="Times New Roman"/>
                      </a:endParaRPr>
                    </a:p>
                  </a:txBody>
                  <a:tcPr marT="63500" marB="63500" marR="63500" marL="63500"/>
                </a:tc>
                <a:tc>
                  <a:txBody>
                    <a:bodyPr/>
                    <a:lstStyle/>
                    <a:p>
                      <a:pPr indent="-292100" lvl="0" marL="457200" rtl="0" algn="l">
                        <a:spcBef>
                          <a:spcPts val="0"/>
                        </a:spcBef>
                        <a:spcAft>
                          <a:spcPts val="0"/>
                        </a:spcAft>
                        <a:buSzPts val="1000"/>
                        <a:buFont typeface="Times New Roman"/>
                        <a:buChar char="●"/>
                      </a:pPr>
                      <a:r>
                        <a:rPr lang="en" sz="1000">
                          <a:latin typeface="Times New Roman"/>
                          <a:ea typeface="Times New Roman"/>
                          <a:cs typeface="Times New Roman"/>
                          <a:sym typeface="Times New Roman"/>
                        </a:rPr>
                        <a:t>Motor Encoders</a:t>
                      </a:r>
                      <a:endParaRPr sz="1000">
                        <a:latin typeface="Times New Roman"/>
                        <a:ea typeface="Times New Roman"/>
                        <a:cs typeface="Times New Roman"/>
                        <a:sym typeface="Times New Roman"/>
                      </a:endParaRPr>
                    </a:p>
                    <a:p>
                      <a:pPr indent="-292100" lvl="0" marL="457200" rtl="0" algn="l">
                        <a:spcBef>
                          <a:spcPts val="0"/>
                        </a:spcBef>
                        <a:spcAft>
                          <a:spcPts val="0"/>
                        </a:spcAft>
                        <a:buSzPts val="1000"/>
                        <a:buFont typeface="Times New Roman"/>
                        <a:buChar char="●"/>
                      </a:pPr>
                      <a:r>
                        <a:rPr lang="en" sz="1000">
                          <a:latin typeface="Times New Roman"/>
                          <a:ea typeface="Times New Roman"/>
                          <a:cs typeface="Times New Roman"/>
                          <a:sym typeface="Times New Roman"/>
                        </a:rPr>
                        <a:t>Ultrasonic Sensors</a:t>
                      </a:r>
                      <a:endParaRPr sz="1000">
                        <a:latin typeface="Times New Roman"/>
                        <a:ea typeface="Times New Roman"/>
                        <a:cs typeface="Times New Roman"/>
                        <a:sym typeface="Times New Roman"/>
                      </a:endParaRPr>
                    </a:p>
                  </a:txBody>
                  <a:tcPr marT="63500" marB="63500" marR="63500" marL="63500"/>
                </a:tc>
                <a:tc>
                  <a:txBody>
                    <a:bodyPr/>
                    <a:lstStyle/>
                    <a:p>
                      <a:pPr indent="-292100" lvl="0" marL="457200" rtl="0" algn="l">
                        <a:spcBef>
                          <a:spcPts val="0"/>
                        </a:spcBef>
                        <a:spcAft>
                          <a:spcPts val="0"/>
                        </a:spcAft>
                        <a:buSzPts val="1000"/>
                        <a:buFont typeface="Times New Roman"/>
                        <a:buChar char="●"/>
                      </a:pPr>
                      <a:r>
                        <a:rPr lang="en" sz="1000">
                          <a:latin typeface="Times New Roman"/>
                          <a:ea typeface="Times New Roman"/>
                          <a:cs typeface="Times New Roman"/>
                          <a:sym typeface="Times New Roman"/>
                        </a:rPr>
                        <a:t>Raspberry Pi 5</a:t>
                      </a:r>
                      <a:endParaRPr sz="1000">
                        <a:latin typeface="Times New Roman"/>
                        <a:ea typeface="Times New Roman"/>
                        <a:cs typeface="Times New Roman"/>
                        <a:sym typeface="Times New Roman"/>
                      </a:endParaRPr>
                    </a:p>
                  </a:txBody>
                  <a:tcPr marT="63500" marB="63500" marR="63500" marL="63500"/>
                </a:tc>
              </a:tr>
            </a:tbl>
          </a:graphicData>
        </a:graphic>
      </p:graphicFrame>
      <p:pic>
        <p:nvPicPr>
          <p:cNvPr id="777" name="Google Shape;777;p97"/>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98"/>
          <p:cNvSpPr txBox="1"/>
          <p:nvPr>
            <p:ph type="title"/>
          </p:nvPr>
        </p:nvSpPr>
        <p:spPr>
          <a:xfrm>
            <a:off x="227850" y="22860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Software - Mobile </a:t>
            </a:r>
            <a:endParaRPr sz="2800"/>
          </a:p>
          <a:p>
            <a:pPr indent="0" lvl="0" marL="0" rtl="0" algn="l">
              <a:spcBef>
                <a:spcPts val="0"/>
              </a:spcBef>
              <a:spcAft>
                <a:spcPts val="0"/>
              </a:spcAft>
              <a:buNone/>
            </a:pPr>
            <a:r>
              <a:rPr lang="en" sz="2800"/>
              <a:t>App</a:t>
            </a:r>
            <a:endParaRPr sz="2800"/>
          </a:p>
        </p:txBody>
      </p:sp>
      <p:sp>
        <p:nvSpPr>
          <p:cNvPr id="783" name="Google Shape;783;p98"/>
          <p:cNvSpPr txBox="1"/>
          <p:nvPr/>
        </p:nvSpPr>
        <p:spPr>
          <a:xfrm>
            <a:off x="839750" y="1979950"/>
            <a:ext cx="5033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200">
              <a:solidFill>
                <a:schemeClr val="lt1"/>
              </a:solidFill>
              <a:latin typeface="Lato"/>
              <a:ea typeface="Lato"/>
              <a:cs typeface="Lato"/>
              <a:sym typeface="Lato"/>
            </a:endParaRPr>
          </a:p>
        </p:txBody>
      </p:sp>
      <p:graphicFrame>
        <p:nvGraphicFramePr>
          <p:cNvPr id="784" name="Google Shape;784;p98"/>
          <p:cNvGraphicFramePr/>
          <p:nvPr/>
        </p:nvGraphicFramePr>
        <p:xfrm>
          <a:off x="452250" y="1466825"/>
          <a:ext cx="3000000" cy="3000000"/>
        </p:xfrm>
        <a:graphic>
          <a:graphicData uri="http://schemas.openxmlformats.org/drawingml/2006/table">
            <a:tbl>
              <a:tblPr>
                <a:noFill/>
                <a:tableStyleId>{1BD00559-F66B-47DA-A444-A6135CA58ED8}</a:tableStyleId>
              </a:tblPr>
              <a:tblGrid>
                <a:gridCol w="2090450"/>
                <a:gridCol w="1888175"/>
                <a:gridCol w="2136350"/>
                <a:gridCol w="2136350"/>
              </a:tblGrid>
              <a:tr h="346475">
                <a:tc>
                  <a:txBody>
                    <a:bodyPr/>
                    <a:lstStyle/>
                    <a:p>
                      <a:pPr indent="0" lvl="0" marL="0" rtl="0" algn="ctr">
                        <a:spcBef>
                          <a:spcPts val="0"/>
                        </a:spcBef>
                        <a:spcAft>
                          <a:spcPts val="0"/>
                        </a:spcAft>
                        <a:buNone/>
                      </a:pPr>
                      <a:r>
                        <a:rPr b="1" lang="en" sz="1000">
                          <a:latin typeface="Times New Roman"/>
                          <a:ea typeface="Times New Roman"/>
                          <a:cs typeface="Times New Roman"/>
                          <a:sym typeface="Times New Roman"/>
                        </a:rPr>
                        <a:t>Feature</a:t>
                      </a:r>
                      <a:endParaRPr b="1"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b="1" lang="en" sz="1000">
                          <a:latin typeface="Times New Roman"/>
                          <a:ea typeface="Times New Roman"/>
                          <a:cs typeface="Times New Roman"/>
                          <a:sym typeface="Times New Roman"/>
                        </a:rPr>
                        <a:t>Flutter</a:t>
                      </a:r>
                      <a:endParaRPr b="1"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b="1" lang="en" sz="1000">
                          <a:latin typeface="Times New Roman"/>
                          <a:ea typeface="Times New Roman"/>
                          <a:cs typeface="Times New Roman"/>
                          <a:sym typeface="Times New Roman"/>
                        </a:rPr>
                        <a:t>React Native</a:t>
                      </a:r>
                      <a:endParaRPr b="1"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b="1" lang="en" sz="1000">
                          <a:latin typeface="Times New Roman"/>
                          <a:ea typeface="Times New Roman"/>
                          <a:cs typeface="Times New Roman"/>
                          <a:sym typeface="Times New Roman"/>
                        </a:rPr>
                        <a:t>Python</a:t>
                      </a:r>
                      <a:endParaRPr b="1" sz="1000">
                        <a:latin typeface="Times New Roman"/>
                        <a:ea typeface="Times New Roman"/>
                        <a:cs typeface="Times New Roman"/>
                        <a:sym typeface="Times New Roman"/>
                      </a:endParaRPr>
                    </a:p>
                  </a:txBody>
                  <a:tcPr marT="63500" marB="63500" marR="63500" marL="63500">
                    <a:solidFill>
                      <a:srgbClr val="9FC5E8"/>
                    </a:solidFill>
                  </a:tcPr>
                </a:tc>
              </a:tr>
              <a:tr h="346475">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Platform Capability</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IOS/Android</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IOS/Android</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iOS/Android</a:t>
                      </a:r>
                      <a:endParaRPr sz="1000">
                        <a:latin typeface="Times New Roman"/>
                        <a:ea typeface="Times New Roman"/>
                        <a:cs typeface="Times New Roman"/>
                        <a:sym typeface="Times New Roman"/>
                      </a:endParaRPr>
                    </a:p>
                  </a:txBody>
                  <a:tcPr marT="63500" marB="63500" marR="63500" marL="63500"/>
                </a:tc>
              </a:tr>
              <a:tr h="346475">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Programming Language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Dart</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Javascript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Flask</a:t>
                      </a:r>
                      <a:endParaRPr sz="1000">
                        <a:latin typeface="Times New Roman"/>
                        <a:ea typeface="Times New Roman"/>
                        <a:cs typeface="Times New Roman"/>
                        <a:sym typeface="Times New Roman"/>
                      </a:endParaRPr>
                    </a:p>
                  </a:txBody>
                  <a:tcPr marT="63500" marB="63500" marR="63500" marL="63500"/>
                </a:tc>
              </a:tr>
              <a:tr h="6137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UI Implementation</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 Wide amount of widgets, consistent across platforms</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Uses CPU and GPU acceleration with MATLAB’s parallel computing</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Flexible Micro-web framework to create </a:t>
                      </a:r>
                      <a:r>
                        <a:rPr lang="en" sz="1000">
                          <a:latin typeface="Times New Roman"/>
                          <a:ea typeface="Times New Roman"/>
                          <a:cs typeface="Times New Roman"/>
                          <a:sym typeface="Times New Roman"/>
                        </a:rPr>
                        <a:t>websites on all platforms.</a:t>
                      </a:r>
                      <a:endParaRPr sz="1000">
                        <a:latin typeface="Times New Roman"/>
                        <a:ea typeface="Times New Roman"/>
                        <a:cs typeface="Times New Roman"/>
                        <a:sym typeface="Times New Roman"/>
                      </a:endParaRPr>
                    </a:p>
                  </a:txBody>
                  <a:tcPr marT="63500" marB="63500" marR="63500" marL="63500"/>
                </a:tc>
              </a:tr>
              <a:tr h="7687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Robot Integration</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Easy integration via plugins or custom channels</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Limited SLAM support, only for static images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F</a:t>
                      </a:r>
                      <a:r>
                        <a:rPr lang="en" sz="1000">
                          <a:latin typeface="Times New Roman"/>
                          <a:ea typeface="Times New Roman"/>
                          <a:cs typeface="Times New Roman"/>
                          <a:sym typeface="Times New Roman"/>
                        </a:rPr>
                        <a:t>ocus is on creating APIs/Sockets for network communications that can work with ROS by acting as the </a:t>
                      </a:r>
                      <a:r>
                        <a:rPr b="1" lang="en" sz="1000">
                          <a:latin typeface="Times New Roman"/>
                          <a:ea typeface="Times New Roman"/>
                          <a:cs typeface="Times New Roman"/>
                          <a:sym typeface="Times New Roman"/>
                        </a:rPr>
                        <a:t>Middleman</a:t>
                      </a:r>
                      <a:endParaRPr b="1" sz="1000">
                        <a:latin typeface="Times New Roman"/>
                        <a:ea typeface="Times New Roman"/>
                        <a:cs typeface="Times New Roman"/>
                        <a:sym typeface="Times New Roman"/>
                      </a:endParaRPr>
                    </a:p>
                  </a:txBody>
                  <a:tcPr marT="63500" marB="63500" marR="63500" marL="63500"/>
                </a:tc>
              </a:tr>
              <a:tr h="421375">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User Complexity</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Moderate Ease of Use</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User-friendly scripts and intuitive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Low-Moderate (depends on level of experience)</a:t>
                      </a:r>
                      <a:endParaRPr sz="1000">
                        <a:latin typeface="Times New Roman"/>
                        <a:ea typeface="Times New Roman"/>
                        <a:cs typeface="Times New Roman"/>
                        <a:sym typeface="Times New Roman"/>
                      </a:endParaRPr>
                    </a:p>
                  </a:txBody>
                  <a:tcPr marT="63500" marB="63500" marR="63500" marL="63500"/>
                </a:tc>
              </a:tr>
              <a:tr h="4850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Efficiency</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High efficiency on standard hardware</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Generally slower computation time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Variable (Flasks pros become cons as applications complexity grows).</a:t>
                      </a:r>
                      <a:endParaRPr sz="1000">
                        <a:latin typeface="Times New Roman"/>
                        <a:ea typeface="Times New Roman"/>
                        <a:cs typeface="Times New Roman"/>
                        <a:sym typeface="Times New Roman"/>
                      </a:endParaRPr>
                    </a:p>
                  </a:txBody>
                  <a:tcPr marT="63500" marB="63500" marR="63500" marL="63500"/>
                </a:tc>
              </a:tr>
            </a:tbl>
          </a:graphicData>
        </a:graphic>
      </p:graphicFrame>
      <p:pic>
        <p:nvPicPr>
          <p:cNvPr id="785" name="Google Shape;785;p98"/>
          <p:cNvPicPr preferRelativeResize="0"/>
          <p:nvPr/>
        </p:nvPicPr>
        <p:blipFill rotWithShape="1">
          <a:blip r:embed="rId3">
            <a:alphaModFix/>
          </a:blip>
          <a:srcRect b="0" l="16259" r="9934" t="0"/>
          <a:stretch/>
        </p:blipFill>
        <p:spPr>
          <a:xfrm>
            <a:off x="8117400" y="0"/>
            <a:ext cx="1026599" cy="1076099"/>
          </a:xfrm>
          <a:prstGeom prst="rect">
            <a:avLst/>
          </a:prstGeom>
          <a:noFill/>
          <a:ln cap="flat" cmpd="sng" w="9525">
            <a:solidFill>
              <a:schemeClr val="lt1"/>
            </a:solidFill>
            <a:prstDash val="solid"/>
            <a:round/>
            <a:headEnd len="sm" w="sm" type="none"/>
            <a:tailEnd len="sm" w="sm" type="none"/>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id="790" name="Google Shape;790;p99"/>
          <p:cNvSpPr txBox="1"/>
          <p:nvPr>
            <p:ph type="title"/>
          </p:nvPr>
        </p:nvSpPr>
        <p:spPr>
          <a:xfrm>
            <a:off x="276075" y="457200"/>
            <a:ext cx="7796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Software - Connectivity</a:t>
            </a:r>
            <a:endParaRPr/>
          </a:p>
        </p:txBody>
      </p:sp>
      <p:graphicFrame>
        <p:nvGraphicFramePr>
          <p:cNvPr id="791" name="Google Shape;791;p99"/>
          <p:cNvGraphicFramePr/>
          <p:nvPr/>
        </p:nvGraphicFramePr>
        <p:xfrm>
          <a:off x="677888" y="1254618"/>
          <a:ext cx="3000000" cy="3000000"/>
        </p:xfrm>
        <a:graphic>
          <a:graphicData uri="http://schemas.openxmlformats.org/drawingml/2006/table">
            <a:tbl>
              <a:tblPr>
                <a:noFill/>
                <a:tableStyleId>{4D23DAF5-7214-4029-BCD6-6C3C959192BB}</a:tableStyleId>
              </a:tblPr>
              <a:tblGrid>
                <a:gridCol w="2281425"/>
                <a:gridCol w="1467475"/>
                <a:gridCol w="3095450"/>
                <a:gridCol w="870950"/>
              </a:tblGrid>
              <a:tr h="278500">
                <a:tc gridSpan="4">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WiFi vs Bluetooth</a:t>
                      </a:r>
                      <a:endParaRPr sz="1200">
                        <a:latin typeface="Times New Roman"/>
                        <a:ea typeface="Times New Roman"/>
                        <a:cs typeface="Times New Roman"/>
                        <a:sym typeface="Times New Roman"/>
                      </a:endParaRPr>
                    </a:p>
                  </a:txBody>
                  <a:tcPr marT="63500" marB="63500" marR="63500" marL="63500">
                    <a:solidFill>
                      <a:srgbClr val="9FC5E8"/>
                    </a:solidFill>
                  </a:tcPr>
                </a:tc>
                <a:tc hMerge="1"/>
                <a:tc hMerge="1"/>
                <a:tc hMerge="1"/>
              </a:tr>
              <a:tr h="2785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WiFi</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Bluetooth</a:t>
                      </a:r>
                      <a:endParaRPr sz="1200">
                        <a:latin typeface="Times New Roman"/>
                        <a:ea typeface="Times New Roman"/>
                        <a:cs typeface="Times New Roman"/>
                        <a:sym typeface="Times New Roman"/>
                      </a:endParaRPr>
                    </a:p>
                  </a:txBody>
                  <a:tcPr marT="63500" marB="63500" marR="63500" marL="63500">
                    <a:solidFill>
                      <a:srgbClr val="CFE2F3"/>
                    </a:solidFill>
                  </a:tcPr>
                </a:tc>
                <a:tc hMerge="1"/>
              </a:tr>
              <a:tr h="506925">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Consumes lots of Power</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Consumes low amounts of Power, Great for Small or general battery-powered devices.</a:t>
                      </a:r>
                      <a:endParaRPr sz="1200">
                        <a:latin typeface="Times New Roman"/>
                        <a:ea typeface="Times New Roman"/>
                        <a:cs typeface="Times New Roman"/>
                        <a:sym typeface="Times New Roman"/>
                      </a:endParaRPr>
                    </a:p>
                  </a:txBody>
                  <a:tcPr marT="63500" marB="63500" marR="63500" marL="63500"/>
                </a:tc>
                <a:tc hMerge="1"/>
              </a:tr>
              <a:tr h="506925">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Free of charge and extends farther with local network connections (LAN) or to the internet.</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Expensive for top-line products with great range, but options for a cost affordable option</a:t>
                      </a:r>
                      <a:endParaRPr sz="1200">
                        <a:latin typeface="Times New Roman"/>
                        <a:ea typeface="Times New Roman"/>
                        <a:cs typeface="Times New Roman"/>
                        <a:sym typeface="Times New Roman"/>
                      </a:endParaRPr>
                    </a:p>
                  </a:txBody>
                  <a:tcPr marT="63500" marB="63500" marR="63500" marL="63500"/>
                </a:tc>
                <a:tc hMerge="1"/>
              </a:tr>
              <a:tr h="2913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Indoor &amp; Outdoor range</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Limited range (100 meters)</a:t>
                      </a:r>
                      <a:endParaRPr sz="1200">
                        <a:latin typeface="Times New Roman"/>
                        <a:ea typeface="Times New Roman"/>
                        <a:cs typeface="Times New Roman"/>
                        <a:sym typeface="Times New Roman"/>
                      </a:endParaRPr>
                    </a:p>
                  </a:txBody>
                  <a:tcPr marT="63500" marB="63500" marR="63500" marL="63500"/>
                </a:tc>
                <a:tc hMerge="1"/>
              </a:tr>
              <a:tr h="2913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More users can connect to WiFi</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Limited amount of users that connect to device</a:t>
                      </a:r>
                      <a:endParaRPr sz="1200">
                        <a:latin typeface="Times New Roman"/>
                        <a:ea typeface="Times New Roman"/>
                        <a:cs typeface="Times New Roman"/>
                        <a:sym typeface="Times New Roman"/>
                      </a:endParaRPr>
                    </a:p>
                  </a:txBody>
                  <a:tcPr marT="63500" marB="63500" marR="63500" marL="63500"/>
                </a:tc>
                <a:tc hMerge="1"/>
              </a:tr>
              <a:tr h="506925">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Large frequency band (2.4-5 GHz)</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Low Frequency (2.4GHz) that has interference issues with other devices </a:t>
                      </a:r>
                      <a:endParaRPr sz="1200">
                        <a:latin typeface="Times New Roman"/>
                        <a:ea typeface="Times New Roman"/>
                        <a:cs typeface="Times New Roman"/>
                        <a:sym typeface="Times New Roman"/>
                      </a:endParaRPr>
                    </a:p>
                  </a:txBody>
                  <a:tcPr marT="63500" marB="63500" marR="63500" marL="63500"/>
                </a:tc>
                <a:tc hMerge="1"/>
              </a:tr>
              <a:tr h="2913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Faster Speed: Data Transfer for WiFi 6 is 9.6GBps</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Slower Speed: 50MBPS with Bluetooth 5.0</a:t>
                      </a:r>
                      <a:endParaRPr sz="1200">
                        <a:latin typeface="Times New Roman"/>
                        <a:ea typeface="Times New Roman"/>
                        <a:cs typeface="Times New Roman"/>
                        <a:sym typeface="Times New Roman"/>
                      </a:endParaRPr>
                    </a:p>
                  </a:txBody>
                  <a:tcPr marT="63500" marB="63500" marR="63500" marL="63500"/>
                </a:tc>
                <a:tc hMerge="1"/>
              </a:tr>
              <a:tr h="3991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Greater security: WPA2 and WPA3</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Bad Security: Attack prone for low-end Bluetooth devices.</a:t>
                      </a:r>
                      <a:endParaRPr sz="1200">
                        <a:latin typeface="Times New Roman"/>
                        <a:ea typeface="Times New Roman"/>
                        <a:cs typeface="Times New Roman"/>
                        <a:sym typeface="Times New Roman"/>
                      </a:endParaRPr>
                    </a:p>
                  </a:txBody>
                  <a:tcPr marT="63500" marB="63500" marR="63500" marL="63500"/>
                </a:tc>
                <a:tc hMerge="1"/>
              </a:tr>
              <a:tr h="2913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Faster Bit-rate speed: 600MBPS</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Slower Bit-rate speed: 2.1MBPS</a:t>
                      </a:r>
                      <a:endParaRPr sz="1200">
                        <a:latin typeface="Times New Roman"/>
                        <a:ea typeface="Times New Roman"/>
                        <a:cs typeface="Times New Roman"/>
                        <a:sym typeface="Times New Roman"/>
                      </a:endParaRPr>
                    </a:p>
                  </a:txBody>
                  <a:tcPr marT="63500" marB="63500" marR="63500" marL="63500"/>
                </a:tc>
                <a:tc hMerge="1"/>
              </a:tr>
            </a:tbl>
          </a:graphicData>
        </a:graphic>
      </p:graphicFrame>
      <p:sp>
        <p:nvSpPr>
          <p:cNvPr id="792" name="Google Shape;792;p99"/>
          <p:cNvSpPr/>
          <p:nvPr/>
        </p:nvSpPr>
        <p:spPr>
          <a:xfrm>
            <a:off x="8117400" y="0"/>
            <a:ext cx="1026600" cy="1076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dk1"/>
                </a:solidFill>
                <a:latin typeface="Lato"/>
                <a:ea typeface="Lato"/>
                <a:cs typeface="Lato"/>
                <a:sym typeface="Lato"/>
              </a:rPr>
              <a:t>Image of Speaker</a:t>
            </a:r>
            <a:endParaRPr>
              <a:solidFill>
                <a:schemeClr val="dk1"/>
              </a:solidFill>
              <a:latin typeface="Lato"/>
              <a:ea typeface="Lato"/>
              <a:cs typeface="Lato"/>
              <a:sym typeface="Lato"/>
            </a:endParaRPr>
          </a:p>
        </p:txBody>
      </p:sp>
      <p:pic>
        <p:nvPicPr>
          <p:cNvPr id="793" name="Google Shape;793;p99"/>
          <p:cNvPicPr preferRelativeResize="0"/>
          <p:nvPr/>
        </p:nvPicPr>
        <p:blipFill rotWithShape="1">
          <a:blip r:embed="rId3">
            <a:alphaModFix/>
          </a:blip>
          <a:srcRect b="0" l="16259" r="9934" t="0"/>
          <a:stretch/>
        </p:blipFill>
        <p:spPr>
          <a:xfrm>
            <a:off x="8117400" y="0"/>
            <a:ext cx="1026599" cy="1076099"/>
          </a:xfrm>
          <a:prstGeom prst="rect">
            <a:avLst/>
          </a:prstGeom>
          <a:noFill/>
          <a:ln cap="flat" cmpd="sng" w="9525">
            <a:solidFill>
              <a:schemeClr val="lt1"/>
            </a:solidFill>
            <a:prstDash val="solid"/>
            <a:round/>
            <a:headEnd len="sm" w="sm" type="none"/>
            <a:tailEnd len="sm" w="sm" type="none"/>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100"/>
          <p:cNvSpPr txBox="1"/>
          <p:nvPr>
            <p:ph type="title"/>
          </p:nvPr>
        </p:nvSpPr>
        <p:spPr>
          <a:xfrm>
            <a:off x="276075" y="45720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Software - Communications</a:t>
            </a:r>
            <a:endParaRPr sz="2800"/>
          </a:p>
        </p:txBody>
      </p:sp>
      <p:graphicFrame>
        <p:nvGraphicFramePr>
          <p:cNvPr id="799" name="Google Shape;799;p100"/>
          <p:cNvGraphicFramePr/>
          <p:nvPr/>
        </p:nvGraphicFramePr>
        <p:xfrm>
          <a:off x="365250" y="1207150"/>
          <a:ext cx="3000000" cy="3000000"/>
        </p:xfrm>
        <a:graphic>
          <a:graphicData uri="http://schemas.openxmlformats.org/drawingml/2006/table">
            <a:tbl>
              <a:tblPr>
                <a:noFill/>
                <a:tableStyleId>{4D23DAF5-7214-4029-BCD6-6C3C959192BB}</a:tableStyleId>
              </a:tblPr>
              <a:tblGrid>
                <a:gridCol w="946125"/>
                <a:gridCol w="807175"/>
                <a:gridCol w="1085075"/>
                <a:gridCol w="658750"/>
              </a:tblGrid>
              <a:tr h="311500">
                <a:tc gridSpan="4">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TCP vs UDP</a:t>
                      </a:r>
                      <a:endParaRPr sz="1200">
                        <a:latin typeface="Times New Roman"/>
                        <a:ea typeface="Times New Roman"/>
                        <a:cs typeface="Times New Roman"/>
                        <a:sym typeface="Times New Roman"/>
                      </a:endParaRPr>
                    </a:p>
                  </a:txBody>
                  <a:tcPr marT="63500" marB="63500" marR="63500" marL="63500">
                    <a:solidFill>
                      <a:srgbClr val="9FC5E8"/>
                    </a:solidFill>
                  </a:tcPr>
                </a:tc>
                <a:tc hMerge="1"/>
                <a:tc hMerge="1"/>
                <a:tc hMerge="1"/>
              </a:tr>
              <a:tr h="3115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TCP</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UDP</a:t>
                      </a:r>
                      <a:endParaRPr sz="1200">
                        <a:latin typeface="Times New Roman"/>
                        <a:ea typeface="Times New Roman"/>
                        <a:cs typeface="Times New Roman"/>
                        <a:sym typeface="Times New Roman"/>
                      </a:endParaRPr>
                    </a:p>
                  </a:txBody>
                  <a:tcPr marT="63500" marB="63500" marR="63500" marL="63500">
                    <a:solidFill>
                      <a:srgbClr val="CFE2F3"/>
                    </a:solidFill>
                  </a:tcPr>
                </a:tc>
                <a:tc hMerge="1"/>
              </a:tr>
              <a:tr h="1376200">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Manages the transfer of data in a set sequence between sender &amp; receiver via measures like the 3-Way Handshake.</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Has standard messager protocol between sender and receiver. Nothing special and is why it is not very secure either unlike TCP.</a:t>
                      </a:r>
                      <a:endParaRPr sz="1200">
                        <a:latin typeface="Times New Roman"/>
                        <a:ea typeface="Times New Roman"/>
                        <a:cs typeface="Times New Roman"/>
                        <a:sym typeface="Times New Roman"/>
                      </a:endParaRPr>
                    </a:p>
                  </a:txBody>
                  <a:tcPr marT="63500" marB="63500" marR="63500" marL="63500"/>
                </a:tc>
                <a:tc hMerge="1"/>
              </a:tr>
              <a:tr h="991925">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Operations are independent on Operating System (OS)</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Performs own operations independently on the Operating System (OS).</a:t>
                      </a:r>
                      <a:endParaRPr sz="1200">
                        <a:latin typeface="Times New Roman"/>
                        <a:ea typeface="Times New Roman"/>
                        <a:cs typeface="Times New Roman"/>
                        <a:sym typeface="Times New Roman"/>
                      </a:endParaRPr>
                    </a:p>
                  </a:txBody>
                  <a:tcPr marT="63500" marB="63500" marR="63500" marL="63500"/>
                </a:tc>
                <a:tc hMerge="1"/>
              </a:tr>
              <a:tr h="945225">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More protocols like recovery protocols, security protocols taken to handle network packets</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 amounts of recovery protocols to ensure throughput is maintained.</a:t>
                      </a:r>
                      <a:endParaRPr sz="1200">
                        <a:latin typeface="Times New Roman"/>
                        <a:ea typeface="Times New Roman"/>
                        <a:cs typeface="Times New Roman"/>
                        <a:sym typeface="Times New Roman"/>
                      </a:endParaRPr>
                    </a:p>
                  </a:txBody>
                  <a:tcPr marT="63500" marB="63500" marR="63500" marL="63500"/>
                </a:tc>
                <a:tc hMerge="1"/>
              </a:tr>
            </a:tbl>
          </a:graphicData>
        </a:graphic>
      </p:graphicFrame>
      <p:graphicFrame>
        <p:nvGraphicFramePr>
          <p:cNvPr id="800" name="Google Shape;800;p100"/>
          <p:cNvGraphicFramePr/>
          <p:nvPr/>
        </p:nvGraphicFramePr>
        <p:xfrm>
          <a:off x="3862375" y="1207138"/>
          <a:ext cx="3000000" cy="3000000"/>
        </p:xfrm>
        <a:graphic>
          <a:graphicData uri="http://schemas.openxmlformats.org/drawingml/2006/table">
            <a:tbl>
              <a:tblPr>
                <a:noFill/>
                <a:tableStyleId>{4D23DAF5-7214-4029-BCD6-6C3C959192BB}</a:tableStyleId>
              </a:tblPr>
              <a:tblGrid>
                <a:gridCol w="1088475"/>
                <a:gridCol w="990100"/>
                <a:gridCol w="1423225"/>
                <a:gridCol w="753225"/>
              </a:tblGrid>
              <a:tr h="315725">
                <a:tc gridSpan="4">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TCP vs UDP</a:t>
                      </a:r>
                      <a:endParaRPr sz="1200">
                        <a:latin typeface="Times New Roman"/>
                        <a:ea typeface="Times New Roman"/>
                        <a:cs typeface="Times New Roman"/>
                        <a:sym typeface="Times New Roman"/>
                      </a:endParaRPr>
                    </a:p>
                  </a:txBody>
                  <a:tcPr marT="63500" marB="63500" marR="63500" marL="63500">
                    <a:solidFill>
                      <a:srgbClr val="9FC5E8"/>
                    </a:solidFill>
                  </a:tcPr>
                </a:tc>
                <a:tc hMerge="1"/>
                <a:tc hMerge="1"/>
                <a:tc hMerge="1"/>
              </a:tr>
              <a:tr h="307275">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TCP</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UDP</a:t>
                      </a:r>
                      <a:endParaRPr sz="1200">
                        <a:latin typeface="Times New Roman"/>
                        <a:ea typeface="Times New Roman"/>
                        <a:cs typeface="Times New Roman"/>
                        <a:sym typeface="Times New Roman"/>
                      </a:endParaRPr>
                    </a:p>
                  </a:txBody>
                  <a:tcPr marT="63500" marB="63500" marR="63500" marL="63500">
                    <a:solidFill>
                      <a:srgbClr val="CFE2F3"/>
                    </a:solidFill>
                  </a:tcPr>
                </a:tc>
                <a:tc hMerge="1"/>
              </a:tr>
              <a:tr h="1375500">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Has the ability to SSH (Secure Shell) into something via remote administration. This is great for remote SSHing into Pi, and continuing working on it from different locations.</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Does not support UDP connections directly. Need additional tools to make this process work.</a:t>
                      </a:r>
                      <a:endParaRPr sz="1200">
                        <a:latin typeface="Times New Roman"/>
                        <a:ea typeface="Times New Roman"/>
                        <a:cs typeface="Times New Roman"/>
                        <a:sym typeface="Times New Roman"/>
                      </a:endParaRPr>
                    </a:p>
                  </a:txBody>
                  <a:tcPr marT="63500" marB="63500" marR="63500" marL="63500"/>
                </a:tc>
                <a:tc hMerge="1"/>
              </a:tr>
              <a:tr h="1937150">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Can reduce speed of data based on receivers speed.</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Does not reduce speed to sacrifice performance, however does lose packets causing lower accuracy.</a:t>
                      </a:r>
                      <a:endParaRPr sz="1200">
                        <a:latin typeface="Times New Roman"/>
                        <a:ea typeface="Times New Roman"/>
                        <a:cs typeface="Times New Roman"/>
                        <a:sym typeface="Times New Roman"/>
                      </a:endParaRPr>
                    </a:p>
                  </a:txBody>
                  <a:tcPr marT="63500" marB="63500" marR="63500" marL="63500"/>
                </a:tc>
                <a:tc hMerge="1"/>
              </a:tr>
            </a:tbl>
          </a:graphicData>
        </a:graphic>
      </p:graphicFrame>
      <p:pic>
        <p:nvPicPr>
          <p:cNvPr id="801" name="Google Shape;801;p100"/>
          <p:cNvPicPr preferRelativeResize="0"/>
          <p:nvPr/>
        </p:nvPicPr>
        <p:blipFill rotWithShape="1">
          <a:blip r:embed="rId3">
            <a:alphaModFix/>
          </a:blip>
          <a:srcRect b="0" l="16259" r="9934" t="0"/>
          <a:stretch/>
        </p:blipFill>
        <p:spPr>
          <a:xfrm>
            <a:off x="8117400" y="0"/>
            <a:ext cx="1026599" cy="1076099"/>
          </a:xfrm>
          <a:prstGeom prst="rect">
            <a:avLst/>
          </a:prstGeom>
          <a:noFill/>
          <a:ln cap="flat" cmpd="sng" w="9525">
            <a:solidFill>
              <a:schemeClr val="lt1"/>
            </a:solidFill>
            <a:prstDash val="solid"/>
            <a:round/>
            <a:headEnd len="sm" w="sm" type="none"/>
            <a:tailEnd len="sm" w="sm" type="none"/>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sp>
        <p:nvSpPr>
          <p:cNvPr id="806" name="Google Shape;806;p101"/>
          <p:cNvSpPr txBox="1"/>
          <p:nvPr>
            <p:ph type="title"/>
          </p:nvPr>
        </p:nvSpPr>
        <p:spPr>
          <a:xfrm>
            <a:off x="274800" y="30030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Software - SLAM Protocols</a:t>
            </a:r>
            <a:endParaRPr sz="2800"/>
          </a:p>
        </p:txBody>
      </p:sp>
      <p:graphicFrame>
        <p:nvGraphicFramePr>
          <p:cNvPr id="807" name="Google Shape;807;p101"/>
          <p:cNvGraphicFramePr/>
          <p:nvPr/>
        </p:nvGraphicFramePr>
        <p:xfrm>
          <a:off x="1825575" y="1044550"/>
          <a:ext cx="3000000" cy="3000000"/>
        </p:xfrm>
        <a:graphic>
          <a:graphicData uri="http://schemas.openxmlformats.org/drawingml/2006/table">
            <a:tbl>
              <a:tblPr>
                <a:noFill/>
                <a:tableStyleId>{4D23DAF5-7214-4029-BCD6-6C3C959192BB}</a:tableStyleId>
              </a:tblPr>
              <a:tblGrid>
                <a:gridCol w="1790700"/>
                <a:gridCol w="1838325"/>
                <a:gridCol w="2076450"/>
              </a:tblGrid>
              <a:tr h="4705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Features</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Visual SLAM</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LiDAR SLAM</a:t>
                      </a:r>
                      <a:endParaRPr sz="1200">
                        <a:latin typeface="Times New Roman"/>
                        <a:ea typeface="Times New Roman"/>
                        <a:cs typeface="Times New Roman"/>
                        <a:sym typeface="Times New Roman"/>
                      </a:endParaRPr>
                    </a:p>
                  </a:txBody>
                  <a:tcPr marT="63500" marB="63500" marR="63500" marL="63500">
                    <a:solidFill>
                      <a:srgbClr val="9FC5E8"/>
                    </a:solidFill>
                  </a:tcPr>
                </a:tc>
              </a:tr>
              <a:tr h="3619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Technology Used</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Visual sensors (Monocular, Stereo, RGB-D cameras)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LiDAR sensors (Laser based sensors)</a:t>
                      </a:r>
                      <a:endParaRPr sz="1200">
                        <a:latin typeface="Times New Roman"/>
                        <a:ea typeface="Times New Roman"/>
                        <a:cs typeface="Times New Roman"/>
                        <a:sym typeface="Times New Roman"/>
                      </a:endParaRPr>
                    </a:p>
                  </a:txBody>
                  <a:tcPr marT="63500" marB="63500" marR="63500" marL="63500"/>
                </a:tc>
              </a:tr>
              <a:tr h="3619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Cost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Moderate </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Moderate</a:t>
                      </a:r>
                      <a:r>
                        <a:rPr lang="en" sz="12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txBody>
                  <a:tcPr marT="63500" marB="63500" marR="63500" marL="63500"/>
                </a:tc>
              </a:tr>
              <a:tr h="3619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Power Consumption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Low (Cameras use less power)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r>
              <a:tr h="3619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Computational Load</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 (including feature and frame processing)</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Medium (point cloud processing)</a:t>
                      </a:r>
                      <a:endParaRPr sz="1200">
                        <a:latin typeface="Times New Roman"/>
                        <a:ea typeface="Times New Roman"/>
                        <a:cs typeface="Times New Roman"/>
                        <a:sym typeface="Times New Roman"/>
                      </a:endParaRPr>
                    </a:p>
                  </a:txBody>
                  <a:tcPr marT="63500" marB="63500" marR="63500" marL="63500"/>
                </a:tc>
              </a:tr>
              <a:tr h="3619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Mapping Accuracy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Good but affected by lighting</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r>
              <a:tr h="3619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Obstacle Detection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Moderate </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 </a:t>
                      </a:r>
                      <a:endParaRPr sz="1200">
                        <a:latin typeface="Times New Roman"/>
                        <a:ea typeface="Times New Roman"/>
                        <a:cs typeface="Times New Roman"/>
                        <a:sym typeface="Times New Roman"/>
                      </a:endParaRPr>
                    </a:p>
                  </a:txBody>
                  <a:tcPr marT="63500" marB="63500" marR="63500" marL="63500"/>
                </a:tc>
              </a:tr>
              <a:tr h="3619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Environment Conditions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Affected by lighting and visual obstructions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Not affected by conditions</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808" name="Google Shape;808;p101"/>
          <p:cNvPicPr preferRelativeResize="0"/>
          <p:nvPr/>
        </p:nvPicPr>
        <p:blipFill rotWithShape="1">
          <a:blip r:embed="rId3">
            <a:alphaModFix/>
          </a:blip>
          <a:srcRect b="0" l="17200" r="15400" t="6777"/>
          <a:stretch/>
        </p:blipFill>
        <p:spPr>
          <a:xfrm>
            <a:off x="8241873" y="0"/>
            <a:ext cx="902127" cy="11263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2" name="Shape 812"/>
        <p:cNvGrpSpPr/>
        <p:nvPr/>
      </p:nvGrpSpPr>
      <p:grpSpPr>
        <a:xfrm>
          <a:off x="0" y="0"/>
          <a:ext cx="0" cy="0"/>
          <a:chOff x="0" y="0"/>
          <a:chExt cx="0" cy="0"/>
        </a:xfrm>
      </p:grpSpPr>
      <p:sp>
        <p:nvSpPr>
          <p:cNvPr id="813" name="Google Shape;813;p102"/>
          <p:cNvSpPr txBox="1"/>
          <p:nvPr>
            <p:ph type="title"/>
          </p:nvPr>
        </p:nvSpPr>
        <p:spPr>
          <a:xfrm>
            <a:off x="127350" y="15015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Software - Visual </a:t>
            </a:r>
            <a:endParaRPr sz="2800"/>
          </a:p>
          <a:p>
            <a:pPr indent="0" lvl="0" marL="0" rtl="0" algn="l">
              <a:spcBef>
                <a:spcPts val="0"/>
              </a:spcBef>
              <a:spcAft>
                <a:spcPts val="0"/>
              </a:spcAft>
              <a:buNone/>
            </a:pPr>
            <a:r>
              <a:rPr lang="en" sz="2800"/>
              <a:t>SLAM</a:t>
            </a:r>
            <a:endParaRPr sz="2800"/>
          </a:p>
        </p:txBody>
      </p:sp>
      <p:graphicFrame>
        <p:nvGraphicFramePr>
          <p:cNvPr id="814" name="Google Shape;814;p102"/>
          <p:cNvGraphicFramePr/>
          <p:nvPr/>
        </p:nvGraphicFramePr>
        <p:xfrm>
          <a:off x="1781850" y="636350"/>
          <a:ext cx="3000000" cy="3000000"/>
        </p:xfrm>
        <a:graphic>
          <a:graphicData uri="http://schemas.openxmlformats.org/drawingml/2006/table">
            <a:tbl>
              <a:tblPr>
                <a:noFill/>
                <a:tableStyleId>{4D23DAF5-7214-4029-BCD6-6C3C959192BB}</a:tableStyleId>
              </a:tblPr>
              <a:tblGrid>
                <a:gridCol w="1828800"/>
                <a:gridCol w="1828800"/>
                <a:gridCol w="1828800"/>
              </a:tblGrid>
              <a:tr h="2948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Feature</a:t>
                      </a:r>
                      <a:endParaRPr sz="11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ORB-SLAM</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RTAB-Map</a:t>
                      </a:r>
                      <a:endParaRPr sz="1100">
                        <a:latin typeface="Times New Roman"/>
                        <a:ea typeface="Times New Roman"/>
                        <a:cs typeface="Times New Roman"/>
                        <a:sym typeface="Times New Roman"/>
                      </a:endParaRPr>
                    </a:p>
                  </a:txBody>
                  <a:tcPr marT="63500" marB="63500" marR="63500" marL="63500">
                    <a:solidFill>
                      <a:srgbClr val="9FC5E8"/>
                    </a:solidFill>
                  </a:tcPr>
                </a:tc>
              </a:tr>
              <a:tr h="2948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Algorithm</a:t>
                      </a:r>
                      <a:endParaRPr sz="11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Feature-based SLAM</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Graph-based SLAM</a:t>
                      </a:r>
                      <a:endParaRPr sz="1100">
                        <a:latin typeface="Times New Roman"/>
                        <a:ea typeface="Times New Roman"/>
                        <a:cs typeface="Times New Roman"/>
                        <a:sym typeface="Times New Roman"/>
                      </a:endParaRPr>
                    </a:p>
                  </a:txBody>
                  <a:tcPr marT="63500" marB="63500" marR="63500" marL="63500"/>
                </a:tc>
              </a:tr>
              <a:tr h="641450">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Sensors Required</a:t>
                      </a:r>
                      <a:endParaRPr sz="11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Works with Monocular, Stereo, and RGB-D cameras</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Primarily used with RGB-D,stereo cameras and LiDAR</a:t>
                      </a:r>
                      <a:endParaRPr sz="1100">
                        <a:latin typeface="Times New Roman"/>
                        <a:ea typeface="Times New Roman"/>
                        <a:cs typeface="Times New Roman"/>
                        <a:sym typeface="Times New Roman"/>
                      </a:endParaRPr>
                    </a:p>
                  </a:txBody>
                  <a:tcPr marT="63500" marB="63500" marR="63500" marL="63500"/>
                </a:tc>
              </a:tr>
              <a:tr h="4681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Mapping Type</a:t>
                      </a:r>
                      <a:endParaRPr sz="11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Sparse point-based 3D map</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3D point cloud and occupancy grid maps</a:t>
                      </a:r>
                      <a:endParaRPr sz="1100">
                        <a:latin typeface="Times New Roman"/>
                        <a:ea typeface="Times New Roman"/>
                        <a:cs typeface="Times New Roman"/>
                        <a:sym typeface="Times New Roman"/>
                      </a:endParaRPr>
                    </a:p>
                  </a:txBody>
                  <a:tcPr marT="63500" marB="63500" marR="63500" marL="63500"/>
                </a:tc>
              </a:tr>
              <a:tr h="4681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Loop Closure Method</a:t>
                      </a:r>
                      <a:endParaRPr sz="11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Bag-of-words approach</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Appearance-based loop closure for relocalization</a:t>
                      </a:r>
                      <a:endParaRPr sz="1100">
                        <a:latin typeface="Times New Roman"/>
                        <a:ea typeface="Times New Roman"/>
                        <a:cs typeface="Times New Roman"/>
                        <a:sym typeface="Times New Roman"/>
                      </a:endParaRPr>
                    </a:p>
                  </a:txBody>
                  <a:tcPr marT="63500" marB="63500" marR="63500" marL="63500"/>
                </a:tc>
              </a:tr>
              <a:tr h="641450">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Real-Time Capability</a:t>
                      </a:r>
                      <a:endParaRPr sz="11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Ideal for real-time tracking and feature extraction</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Excellent Real-time tracking but with high hardware demand</a:t>
                      </a:r>
                      <a:endParaRPr sz="1100">
                        <a:latin typeface="Times New Roman"/>
                        <a:ea typeface="Times New Roman"/>
                        <a:cs typeface="Times New Roman"/>
                        <a:sym typeface="Times New Roman"/>
                      </a:endParaRPr>
                    </a:p>
                  </a:txBody>
                  <a:tcPr marT="63500" marB="63500" marR="63500" marL="63500"/>
                </a:tc>
              </a:tr>
              <a:tr h="2948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Computational Load</a:t>
                      </a:r>
                      <a:endParaRPr sz="11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Moderate efficiency</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Highly Intensive </a:t>
                      </a:r>
                      <a:endParaRPr sz="1100">
                        <a:latin typeface="Times New Roman"/>
                        <a:ea typeface="Times New Roman"/>
                        <a:cs typeface="Times New Roman"/>
                        <a:sym typeface="Times New Roman"/>
                      </a:endParaRPr>
                    </a:p>
                  </a:txBody>
                  <a:tcPr marT="63500" marB="63500" marR="63500" marL="63500"/>
                </a:tc>
              </a:tr>
              <a:tr h="81472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Use Cases</a:t>
                      </a:r>
                      <a:endParaRPr sz="11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Indoor/outdoor navigation, object tracking and localization</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Large-scale mapping, multi-session SLAM, long-term environment tracking</a:t>
                      </a:r>
                      <a:endParaRPr sz="1100">
                        <a:latin typeface="Times New Roman"/>
                        <a:ea typeface="Times New Roman"/>
                        <a:cs typeface="Times New Roman"/>
                        <a:sym typeface="Times New Roman"/>
                      </a:endParaRPr>
                    </a:p>
                  </a:txBody>
                  <a:tcPr marT="63500" marB="63500" marR="63500" marL="63500"/>
                </a:tc>
              </a:tr>
              <a:tr h="4681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Cost</a:t>
                      </a:r>
                      <a:endParaRPr sz="11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Relatively Cheap (depending on hardware)</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Expensive</a:t>
                      </a:r>
                      <a:endParaRPr sz="1100">
                        <a:latin typeface="Times New Roman"/>
                        <a:ea typeface="Times New Roman"/>
                        <a:cs typeface="Times New Roman"/>
                        <a:sym typeface="Times New Roman"/>
                      </a:endParaRPr>
                    </a:p>
                  </a:txBody>
                  <a:tcPr marT="63500" marB="63500" marR="63500" marL="63500"/>
                </a:tc>
              </a:tr>
            </a:tbl>
          </a:graphicData>
        </a:graphic>
      </p:graphicFrame>
      <p:pic>
        <p:nvPicPr>
          <p:cNvPr id="815" name="Google Shape;815;p102"/>
          <p:cNvPicPr preferRelativeResize="0"/>
          <p:nvPr/>
        </p:nvPicPr>
        <p:blipFill rotWithShape="1">
          <a:blip r:embed="rId3">
            <a:alphaModFix/>
          </a:blip>
          <a:srcRect b="0" l="17200" r="15400" t="6777"/>
          <a:stretch/>
        </p:blipFill>
        <p:spPr>
          <a:xfrm>
            <a:off x="8241873" y="0"/>
            <a:ext cx="902127" cy="11263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103"/>
          <p:cNvSpPr txBox="1"/>
          <p:nvPr>
            <p:ph type="title"/>
          </p:nvPr>
        </p:nvSpPr>
        <p:spPr>
          <a:xfrm>
            <a:off x="0" y="165500"/>
            <a:ext cx="8594400" cy="3462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500"/>
              <a:t>Comparison and Selection of Software - Image Processor</a:t>
            </a:r>
            <a:endParaRPr sz="2500"/>
          </a:p>
        </p:txBody>
      </p:sp>
      <p:graphicFrame>
        <p:nvGraphicFramePr>
          <p:cNvPr id="821" name="Google Shape;821;p103"/>
          <p:cNvGraphicFramePr/>
          <p:nvPr/>
        </p:nvGraphicFramePr>
        <p:xfrm>
          <a:off x="1930563" y="637350"/>
          <a:ext cx="3000000" cy="3000000"/>
        </p:xfrm>
        <a:graphic>
          <a:graphicData uri="http://schemas.openxmlformats.org/drawingml/2006/table">
            <a:tbl>
              <a:tblPr>
                <a:noFill/>
                <a:tableStyleId>{4D23DAF5-7214-4029-BCD6-6C3C959192BB}</a:tableStyleId>
              </a:tblPr>
              <a:tblGrid>
                <a:gridCol w="1256275"/>
                <a:gridCol w="1583100"/>
                <a:gridCol w="1572875"/>
                <a:gridCol w="1470775"/>
              </a:tblGrid>
              <a:tr h="4505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Feature</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OpenCV</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MATLAB Image Processing Toolbox</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Nvidia VisionWorks</a:t>
                      </a:r>
                      <a:endParaRPr sz="1200">
                        <a:latin typeface="Times New Roman"/>
                        <a:ea typeface="Times New Roman"/>
                        <a:cs typeface="Times New Roman"/>
                        <a:sym typeface="Times New Roman"/>
                      </a:endParaRPr>
                    </a:p>
                  </a:txBody>
                  <a:tcPr marT="63500" marB="63500" marR="63500" marL="63500">
                    <a:solidFill>
                      <a:srgbClr val="9FC5E8"/>
                    </a:solidFill>
                  </a:tcPr>
                </a:tc>
              </a:tr>
              <a:tr h="4505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Platform Capability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Linux, Raspberry Pi, Windows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Windows,Linux and MacOS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Nvidia Jetson (CUDA enabled)</a:t>
                      </a:r>
                      <a:endParaRPr sz="1200">
                        <a:latin typeface="Times New Roman"/>
                        <a:ea typeface="Times New Roman"/>
                        <a:cs typeface="Times New Roman"/>
                        <a:sym typeface="Times New Roman"/>
                      </a:endParaRPr>
                    </a:p>
                  </a:txBody>
                  <a:tcPr marT="63500" marB="63500" marR="63500" marL="63500"/>
                </a:tc>
              </a:tr>
              <a:tr h="4505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Programming Language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 Java and Python</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MATLAB</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a:t>
                      </a:r>
                      <a:endParaRPr sz="1200">
                        <a:latin typeface="Times New Roman"/>
                        <a:ea typeface="Times New Roman"/>
                        <a:cs typeface="Times New Roman"/>
                        <a:sym typeface="Times New Roman"/>
                      </a:endParaRPr>
                    </a:p>
                  </a:txBody>
                  <a:tcPr marT="63500" marB="63500" marR="63500" marL="63500"/>
                </a:tc>
              </a:tr>
              <a:tr h="7840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Hardware Requirements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Relies on CPU processing however can use a GPU as well</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Uses CPU and GPU acceleration with MATLAB’s parallel computing</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Relies on Nvidia hardware (GPU)</a:t>
                      </a:r>
                      <a:endParaRPr sz="1200">
                        <a:latin typeface="Times New Roman"/>
                        <a:ea typeface="Times New Roman"/>
                        <a:cs typeface="Times New Roman"/>
                        <a:sym typeface="Times New Roman"/>
                      </a:endParaRPr>
                    </a:p>
                  </a:txBody>
                  <a:tcPr marT="63500" marB="63500" marR="63500" marL="63500"/>
                </a:tc>
              </a:tr>
              <a:tr h="6172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SLAM Capabilities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ORB-SLAM, RTAB-MAP, LiDAR SLAM</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Limited SLAM support, only for static images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Compatible with all SLAM by Nvidia’s SDK</a:t>
                      </a:r>
                      <a:endParaRPr sz="1200">
                        <a:latin typeface="Times New Roman"/>
                        <a:ea typeface="Times New Roman"/>
                        <a:cs typeface="Times New Roman"/>
                        <a:sym typeface="Times New Roman"/>
                      </a:endParaRPr>
                    </a:p>
                  </a:txBody>
                  <a:tcPr marT="63500" marB="63500" marR="63500" marL="63500"/>
                </a:tc>
              </a:tr>
              <a:tr h="2970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Cost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Free/Open-Source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Requires paid license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Free</a:t>
                      </a:r>
                      <a:endParaRPr sz="1200">
                        <a:latin typeface="Times New Roman"/>
                        <a:ea typeface="Times New Roman"/>
                        <a:cs typeface="Times New Roman"/>
                        <a:sym typeface="Times New Roman"/>
                      </a:endParaRPr>
                    </a:p>
                  </a:txBody>
                  <a:tcPr marT="63500" marB="63500" marR="63500" marL="63500"/>
                </a:tc>
              </a:tr>
              <a:tr h="4505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User Complexity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Moderate Ease of Use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User-friendly scripts and intuitive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 Complexity</a:t>
                      </a:r>
                      <a:endParaRPr sz="1200">
                        <a:latin typeface="Times New Roman"/>
                        <a:ea typeface="Times New Roman"/>
                        <a:cs typeface="Times New Roman"/>
                        <a:sym typeface="Times New Roman"/>
                      </a:endParaRPr>
                    </a:p>
                  </a:txBody>
                  <a:tcPr marT="63500" marB="63500" marR="63500" marL="63500"/>
                </a:tc>
              </a:tr>
              <a:tr h="6172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Efficiency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 efficiency on standard hardware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Generally slower computation time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 Efficiency optimized with Nvidia GPUs</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822" name="Google Shape;822;p103"/>
          <p:cNvPicPr preferRelativeResize="0"/>
          <p:nvPr/>
        </p:nvPicPr>
        <p:blipFill rotWithShape="1">
          <a:blip r:embed="rId3">
            <a:alphaModFix/>
          </a:blip>
          <a:srcRect b="0" l="17200" r="15400" t="6777"/>
          <a:stretch/>
        </p:blipFill>
        <p:spPr>
          <a:xfrm>
            <a:off x="8241873" y="0"/>
            <a:ext cx="902127" cy="112630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sp>
        <p:nvSpPr>
          <p:cNvPr id="827" name="Google Shape;827;p104"/>
          <p:cNvSpPr txBox="1"/>
          <p:nvPr>
            <p:ph type="title"/>
          </p:nvPr>
        </p:nvSpPr>
        <p:spPr>
          <a:xfrm>
            <a:off x="72225" y="55500"/>
            <a:ext cx="8594400" cy="3462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500"/>
              <a:t>Comparison and Selection of Software - Path Planning</a:t>
            </a:r>
            <a:endParaRPr sz="2500"/>
          </a:p>
        </p:txBody>
      </p:sp>
      <p:graphicFrame>
        <p:nvGraphicFramePr>
          <p:cNvPr id="828" name="Google Shape;828;p104"/>
          <p:cNvGraphicFramePr/>
          <p:nvPr/>
        </p:nvGraphicFramePr>
        <p:xfrm>
          <a:off x="443250" y="457188"/>
          <a:ext cx="3000000" cy="3000000"/>
        </p:xfrm>
        <a:graphic>
          <a:graphicData uri="http://schemas.openxmlformats.org/drawingml/2006/table">
            <a:tbl>
              <a:tblPr>
                <a:noFill/>
                <a:tableStyleId>{4D23DAF5-7214-4029-BCD6-6C3C959192BB}</a:tableStyleId>
              </a:tblPr>
              <a:tblGrid>
                <a:gridCol w="2577925"/>
                <a:gridCol w="2577925"/>
                <a:gridCol w="2577925"/>
              </a:tblGrid>
              <a:tr h="276500">
                <a:tc gridSpan="3">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Path Planning Algorithms (Nav2 slam_toolbox)</a:t>
                      </a:r>
                      <a:endParaRPr sz="1000">
                        <a:latin typeface="Times New Roman"/>
                        <a:ea typeface="Times New Roman"/>
                        <a:cs typeface="Times New Roman"/>
                        <a:sym typeface="Times New Roman"/>
                      </a:endParaRPr>
                    </a:p>
                  </a:txBody>
                  <a:tcPr marT="63500" marB="63500" marR="63500" marL="63500">
                    <a:solidFill>
                      <a:srgbClr val="9FC5E8"/>
                    </a:solidFill>
                  </a:tcPr>
                </a:tc>
                <a:tc hMerge="1"/>
                <a:tc hMerge="1"/>
              </a:tr>
              <a:tr h="2765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Feature</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Navfn</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DWA</a:t>
                      </a:r>
                      <a:endParaRPr sz="1000">
                        <a:latin typeface="Times New Roman"/>
                        <a:ea typeface="Times New Roman"/>
                        <a:cs typeface="Times New Roman"/>
                        <a:sym typeface="Times New Roman"/>
                      </a:endParaRPr>
                    </a:p>
                  </a:txBody>
                  <a:tcPr marT="63500" marB="63500" marR="63500" marL="63500">
                    <a:solidFill>
                      <a:srgbClr val="FFE599"/>
                    </a:solidFill>
                  </a:tcPr>
                </a:tc>
              </a:tr>
              <a:tr h="2765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Algorithm Type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A* algorithm</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Velocity-space sampling</a:t>
                      </a:r>
                      <a:endParaRPr sz="1000">
                        <a:latin typeface="Times New Roman"/>
                        <a:ea typeface="Times New Roman"/>
                        <a:cs typeface="Times New Roman"/>
                        <a:sym typeface="Times New Roman"/>
                      </a:endParaRPr>
                    </a:p>
                  </a:txBody>
                  <a:tcPr marT="63500" marB="63500" marR="63500" marL="63500">
                    <a:solidFill>
                      <a:srgbClr val="FFE599"/>
                    </a:solidFill>
                  </a:tcPr>
                </a:tc>
              </a:tr>
              <a:tr h="4389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Use Cases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Navigates large, known environments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Indoor real-time reactive obstacle avoidance</a:t>
                      </a:r>
                      <a:endParaRPr sz="1000">
                        <a:latin typeface="Times New Roman"/>
                        <a:ea typeface="Times New Roman"/>
                        <a:cs typeface="Times New Roman"/>
                        <a:sym typeface="Times New Roman"/>
                      </a:endParaRPr>
                    </a:p>
                  </a:txBody>
                  <a:tcPr marT="63500" marB="63500" marR="63500" marL="63500">
                    <a:solidFill>
                      <a:srgbClr val="FFE599"/>
                    </a:solidFill>
                  </a:tcPr>
                </a:tc>
              </a:tr>
              <a:tr h="4389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Input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Start &amp; goal pose from SLAM</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Current robot pose via SLAM, velocity, local costmap</a:t>
                      </a:r>
                      <a:endParaRPr sz="1000">
                        <a:latin typeface="Times New Roman"/>
                        <a:ea typeface="Times New Roman"/>
                        <a:cs typeface="Times New Roman"/>
                        <a:sym typeface="Times New Roman"/>
                      </a:endParaRPr>
                    </a:p>
                  </a:txBody>
                  <a:tcPr marT="63500" marB="63500" marR="63500" marL="63500">
                    <a:solidFill>
                      <a:srgbClr val="FFE599"/>
                    </a:solidFill>
                  </a:tcPr>
                </a:tc>
              </a:tr>
              <a:tr h="2765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Planning Type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Global Path Planning</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Local Path Planning</a:t>
                      </a:r>
                      <a:endParaRPr sz="1000">
                        <a:latin typeface="Times New Roman"/>
                        <a:ea typeface="Times New Roman"/>
                        <a:cs typeface="Times New Roman"/>
                        <a:sym typeface="Times New Roman"/>
                      </a:endParaRPr>
                    </a:p>
                  </a:txBody>
                  <a:tcPr marT="63500" marB="63500" marR="63500" marL="63500">
                    <a:solidFill>
                      <a:srgbClr val="FFE599"/>
                    </a:solidFill>
                  </a:tcPr>
                </a:tc>
              </a:tr>
              <a:tr h="4389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Obstacle Avoidance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Avoids known static obstacles in global map</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Dynamic obstacle avoidance</a:t>
                      </a:r>
                      <a:endParaRPr sz="1000">
                        <a:latin typeface="Times New Roman"/>
                        <a:ea typeface="Times New Roman"/>
                        <a:cs typeface="Times New Roman"/>
                        <a:sym typeface="Times New Roman"/>
                      </a:endParaRPr>
                    </a:p>
                  </a:txBody>
                  <a:tcPr marT="63500" marB="63500" marR="63500" marL="63500">
                    <a:solidFill>
                      <a:srgbClr val="FFE599"/>
                    </a:solidFill>
                  </a:tcPr>
                </a:tc>
              </a:tr>
              <a:tr h="2765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Computational Load</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Efficient but Slightly higher load</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CPU-Accelerated/ Lightweight</a:t>
                      </a:r>
                      <a:endParaRPr sz="1000">
                        <a:latin typeface="Times New Roman"/>
                        <a:ea typeface="Times New Roman"/>
                        <a:cs typeface="Times New Roman"/>
                        <a:sym typeface="Times New Roman"/>
                      </a:endParaRPr>
                    </a:p>
                  </a:txBody>
                  <a:tcPr marT="63500" marB="63500" marR="63500" marL="63500">
                    <a:solidFill>
                      <a:srgbClr val="FFE599"/>
                    </a:solidFill>
                  </a:tcPr>
                </a:tc>
              </a:tr>
              <a:tr h="4389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Real-Time Function</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Runs occasionally, not frequent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Continuously running and scanning</a:t>
                      </a:r>
                      <a:endParaRPr sz="1000">
                        <a:latin typeface="Times New Roman"/>
                        <a:ea typeface="Times New Roman"/>
                        <a:cs typeface="Times New Roman"/>
                        <a:sym typeface="Times New Roman"/>
                      </a:endParaRPr>
                    </a:p>
                  </a:txBody>
                  <a:tcPr marT="63500" marB="63500" marR="63500" marL="63500">
                    <a:solidFill>
                      <a:srgbClr val="FFE599"/>
                    </a:solidFill>
                  </a:tcPr>
                </a:tc>
              </a:tr>
              <a:tr h="4389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Limitations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Doesn’t account for robot dynamics; static environments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Needs a costmap; poor in congested areas</a:t>
                      </a:r>
                      <a:endParaRPr sz="1000">
                        <a:latin typeface="Times New Roman"/>
                        <a:ea typeface="Times New Roman"/>
                        <a:cs typeface="Times New Roman"/>
                        <a:sym typeface="Times New Roman"/>
                      </a:endParaRPr>
                    </a:p>
                  </a:txBody>
                  <a:tcPr marT="63500" marB="63500" marR="63500" marL="63500">
                    <a:solidFill>
                      <a:srgbClr val="FFE599"/>
                    </a:solidFill>
                  </a:tcPr>
                </a:tc>
              </a:tr>
              <a:tr h="4389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ROS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Integrated with the nav2 package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Integrated with ROS2’s nav2 package</a:t>
                      </a:r>
                      <a:endParaRPr sz="1000">
                        <a:latin typeface="Times New Roman"/>
                        <a:ea typeface="Times New Roman"/>
                        <a:cs typeface="Times New Roman"/>
                        <a:sym typeface="Times New Roman"/>
                      </a:endParaRPr>
                    </a:p>
                  </a:txBody>
                  <a:tcPr marT="63500" marB="63500" marR="63500" marL="63500">
                    <a:solidFill>
                      <a:srgbClr val="FFE599"/>
                    </a:solidFill>
                  </a:tcPr>
                </a:tc>
              </a:tr>
              <a:tr h="4389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Ease of Use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a:t>
                      </a:r>
                      <a:r>
                        <a:rPr lang="en" sz="1000">
                          <a:latin typeface="Times New Roman"/>
                          <a:ea typeface="Times New Roman"/>
                          <a:cs typeface="Times New Roman"/>
                          <a:sym typeface="Times New Roman"/>
                        </a:rPr>
                        <a:t>imple setup with Nav2 controller</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Works as a package in the Nav2 plugin in ROS2</a:t>
                      </a:r>
                      <a:endParaRPr sz="1000">
                        <a:latin typeface="Times New Roman"/>
                        <a:ea typeface="Times New Roman"/>
                        <a:cs typeface="Times New Roman"/>
                        <a:sym typeface="Times New Roman"/>
                      </a:endParaRPr>
                    </a:p>
                  </a:txBody>
                  <a:tcPr marT="63500" marB="63500" marR="63500" marL="63500">
                    <a:solidFill>
                      <a:srgbClr val="FFE599"/>
                    </a:solidFill>
                  </a:tcPr>
                </a:tc>
              </a:tr>
            </a:tbl>
          </a:graphicData>
        </a:graphic>
      </p:graphicFrame>
      <p:pic>
        <p:nvPicPr>
          <p:cNvPr id="829" name="Google Shape;829;p104"/>
          <p:cNvPicPr preferRelativeResize="0"/>
          <p:nvPr/>
        </p:nvPicPr>
        <p:blipFill rotWithShape="1">
          <a:blip r:embed="rId3">
            <a:alphaModFix/>
          </a:blip>
          <a:srcRect b="0" l="17200" r="15400" t="6777"/>
          <a:stretch/>
        </p:blipFill>
        <p:spPr>
          <a:xfrm>
            <a:off x="8241873" y="0"/>
            <a:ext cx="902127" cy="11263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78"/>
          <p:cNvSpPr txBox="1"/>
          <p:nvPr>
            <p:ph type="title"/>
          </p:nvPr>
        </p:nvSpPr>
        <p:spPr>
          <a:xfrm>
            <a:off x="276075" y="457200"/>
            <a:ext cx="50001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Meet the Team</a:t>
            </a:r>
            <a:endParaRPr sz="2800"/>
          </a:p>
        </p:txBody>
      </p:sp>
      <p:sp>
        <p:nvSpPr>
          <p:cNvPr id="631" name="Google Shape;631;p78"/>
          <p:cNvSpPr txBox="1"/>
          <p:nvPr>
            <p:ph idx="7" type="body"/>
          </p:nvPr>
        </p:nvSpPr>
        <p:spPr>
          <a:xfrm>
            <a:off x="227300" y="4000009"/>
            <a:ext cx="1970100" cy="2154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 sz="1400"/>
              <a:t>Computer Engineering</a:t>
            </a:r>
            <a:endParaRPr sz="1400"/>
          </a:p>
        </p:txBody>
      </p:sp>
      <p:sp>
        <p:nvSpPr>
          <p:cNvPr id="632" name="Google Shape;632;p78"/>
          <p:cNvSpPr txBox="1"/>
          <p:nvPr>
            <p:ph idx="3" type="subTitle"/>
          </p:nvPr>
        </p:nvSpPr>
        <p:spPr>
          <a:xfrm>
            <a:off x="227300" y="3706971"/>
            <a:ext cx="1970100" cy="2355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 sz="1700"/>
              <a:t>Riley Newport</a:t>
            </a:r>
            <a:endParaRPr sz="1700"/>
          </a:p>
        </p:txBody>
      </p:sp>
      <p:sp>
        <p:nvSpPr>
          <p:cNvPr id="633" name="Google Shape;633;p78"/>
          <p:cNvSpPr txBox="1"/>
          <p:nvPr>
            <p:ph idx="4" type="subTitle"/>
          </p:nvPr>
        </p:nvSpPr>
        <p:spPr>
          <a:xfrm>
            <a:off x="2442290" y="3706971"/>
            <a:ext cx="1970100" cy="2355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 sz="1700"/>
              <a:t>Melyia Ince-Ingram</a:t>
            </a:r>
            <a:endParaRPr sz="1700"/>
          </a:p>
        </p:txBody>
      </p:sp>
      <p:sp>
        <p:nvSpPr>
          <p:cNvPr id="634" name="Google Shape;634;p78"/>
          <p:cNvSpPr txBox="1"/>
          <p:nvPr>
            <p:ph idx="5" type="subTitle"/>
          </p:nvPr>
        </p:nvSpPr>
        <p:spPr>
          <a:xfrm>
            <a:off x="4657280" y="3706971"/>
            <a:ext cx="1970100" cy="2355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 sz="1700"/>
              <a:t>Brandon Zabawa</a:t>
            </a:r>
            <a:endParaRPr sz="1700"/>
          </a:p>
        </p:txBody>
      </p:sp>
      <p:sp>
        <p:nvSpPr>
          <p:cNvPr id="635" name="Google Shape;635;p78"/>
          <p:cNvSpPr txBox="1"/>
          <p:nvPr>
            <p:ph idx="6" type="subTitle"/>
          </p:nvPr>
        </p:nvSpPr>
        <p:spPr>
          <a:xfrm>
            <a:off x="6852675" y="3706975"/>
            <a:ext cx="1970100" cy="2355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 sz="1700"/>
              <a:t>Ibrahim Khater</a:t>
            </a:r>
            <a:endParaRPr sz="1700"/>
          </a:p>
        </p:txBody>
      </p:sp>
      <p:sp>
        <p:nvSpPr>
          <p:cNvPr id="636" name="Google Shape;636;p78"/>
          <p:cNvSpPr txBox="1"/>
          <p:nvPr>
            <p:ph idx="8" type="body"/>
          </p:nvPr>
        </p:nvSpPr>
        <p:spPr>
          <a:xfrm>
            <a:off x="2442290" y="4000009"/>
            <a:ext cx="1970100" cy="2154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 sz="1400"/>
              <a:t>Computer Engineering</a:t>
            </a:r>
            <a:endParaRPr sz="1400"/>
          </a:p>
        </p:txBody>
      </p:sp>
      <p:sp>
        <p:nvSpPr>
          <p:cNvPr id="637" name="Google Shape;637;p78"/>
          <p:cNvSpPr txBox="1"/>
          <p:nvPr>
            <p:ph idx="9" type="body"/>
          </p:nvPr>
        </p:nvSpPr>
        <p:spPr>
          <a:xfrm>
            <a:off x="4657280" y="4000009"/>
            <a:ext cx="1970100" cy="2154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 sz="1400"/>
              <a:t>Computer Engineering</a:t>
            </a:r>
            <a:endParaRPr sz="1400"/>
          </a:p>
        </p:txBody>
      </p:sp>
      <p:sp>
        <p:nvSpPr>
          <p:cNvPr id="638" name="Google Shape;638;p78"/>
          <p:cNvSpPr txBox="1"/>
          <p:nvPr>
            <p:ph idx="13" type="body"/>
          </p:nvPr>
        </p:nvSpPr>
        <p:spPr>
          <a:xfrm>
            <a:off x="6852685" y="4000009"/>
            <a:ext cx="1970100" cy="2154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 sz="1400"/>
              <a:t>Electrical Engineering</a:t>
            </a:r>
            <a:endParaRPr sz="1400"/>
          </a:p>
        </p:txBody>
      </p:sp>
      <p:pic>
        <p:nvPicPr>
          <p:cNvPr id="639" name="Google Shape;639;p78" title="headshot (3).jpeg"/>
          <p:cNvPicPr preferRelativeResize="0"/>
          <p:nvPr/>
        </p:nvPicPr>
        <p:blipFill>
          <a:blip r:embed="rId3">
            <a:alphaModFix/>
          </a:blip>
          <a:stretch>
            <a:fillRect/>
          </a:stretch>
        </p:blipFill>
        <p:spPr>
          <a:xfrm>
            <a:off x="443400" y="1284569"/>
            <a:ext cx="1515265" cy="2271949"/>
          </a:xfrm>
          <a:prstGeom prst="rect">
            <a:avLst/>
          </a:prstGeom>
          <a:noFill/>
          <a:ln cap="flat" cmpd="sng" w="9525">
            <a:solidFill>
              <a:schemeClr val="lt1"/>
            </a:solidFill>
            <a:prstDash val="solid"/>
            <a:round/>
            <a:headEnd len="sm" w="sm" type="none"/>
            <a:tailEnd len="sm" w="sm" type="none"/>
          </a:ln>
        </p:spPr>
      </p:pic>
      <p:pic>
        <p:nvPicPr>
          <p:cNvPr id="640" name="Google Shape;640;p78"/>
          <p:cNvPicPr preferRelativeResize="0"/>
          <p:nvPr/>
        </p:nvPicPr>
        <p:blipFill rotWithShape="1">
          <a:blip r:embed="rId4">
            <a:alphaModFix/>
          </a:blip>
          <a:srcRect b="0" l="17200" r="15400" t="6777"/>
          <a:stretch/>
        </p:blipFill>
        <p:spPr>
          <a:xfrm>
            <a:off x="2581113" y="1286575"/>
            <a:ext cx="1692482" cy="2271949"/>
          </a:xfrm>
          <a:prstGeom prst="rect">
            <a:avLst/>
          </a:prstGeom>
          <a:noFill/>
          <a:ln cap="flat" cmpd="sng" w="9525">
            <a:solidFill>
              <a:schemeClr val="lt1"/>
            </a:solidFill>
            <a:prstDash val="solid"/>
            <a:round/>
            <a:headEnd len="sm" w="sm" type="none"/>
            <a:tailEnd len="sm" w="sm" type="none"/>
          </a:ln>
        </p:spPr>
      </p:pic>
      <p:pic>
        <p:nvPicPr>
          <p:cNvPr id="641" name="Google Shape;641;p78"/>
          <p:cNvPicPr preferRelativeResize="0"/>
          <p:nvPr/>
        </p:nvPicPr>
        <p:blipFill>
          <a:blip r:embed="rId5">
            <a:alphaModFix/>
          </a:blip>
          <a:stretch>
            <a:fillRect/>
          </a:stretch>
        </p:blipFill>
        <p:spPr>
          <a:xfrm>
            <a:off x="6987338" y="1288694"/>
            <a:ext cx="1700786" cy="2267715"/>
          </a:xfrm>
          <a:prstGeom prst="rect">
            <a:avLst/>
          </a:prstGeom>
          <a:noFill/>
          <a:ln cap="flat" cmpd="sng" w="9525">
            <a:solidFill>
              <a:schemeClr val="lt1"/>
            </a:solidFill>
            <a:prstDash val="solid"/>
            <a:round/>
            <a:headEnd len="sm" w="sm" type="none"/>
            <a:tailEnd len="sm" w="sm" type="none"/>
          </a:ln>
        </p:spPr>
      </p:pic>
      <p:pic>
        <p:nvPicPr>
          <p:cNvPr id="642" name="Google Shape;642;p78"/>
          <p:cNvPicPr preferRelativeResize="0"/>
          <p:nvPr/>
        </p:nvPicPr>
        <p:blipFill rotWithShape="1">
          <a:blip r:embed="rId6">
            <a:alphaModFix/>
          </a:blip>
          <a:srcRect b="0" l="16259" r="9934" t="0"/>
          <a:stretch/>
        </p:blipFill>
        <p:spPr>
          <a:xfrm>
            <a:off x="4796087" y="1286575"/>
            <a:ext cx="1692476" cy="2271951"/>
          </a:xfrm>
          <a:prstGeom prst="rect">
            <a:avLst/>
          </a:prstGeom>
          <a:noFill/>
          <a:ln cap="flat" cmpd="sng" w="9525">
            <a:solidFill>
              <a:schemeClr val="lt1"/>
            </a:solidFill>
            <a:prstDash val="solid"/>
            <a:round/>
            <a:headEnd len="sm" w="sm" type="none"/>
            <a:tailEnd len="sm" w="sm" type="none"/>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3" name="Shape 833"/>
        <p:cNvGrpSpPr/>
        <p:nvPr/>
      </p:nvGrpSpPr>
      <p:grpSpPr>
        <a:xfrm>
          <a:off x="0" y="0"/>
          <a:ext cx="0" cy="0"/>
          <a:chOff x="0" y="0"/>
          <a:chExt cx="0" cy="0"/>
        </a:xfrm>
      </p:grpSpPr>
      <p:sp>
        <p:nvSpPr>
          <p:cNvPr id="834" name="Google Shape;834;p105"/>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Hardware Design - Overall Block Diagram</a:t>
            </a:r>
            <a:endParaRPr sz="2800"/>
          </a:p>
        </p:txBody>
      </p:sp>
      <p:pic>
        <p:nvPicPr>
          <p:cNvPr id="835" name="Google Shape;835;p105"/>
          <p:cNvPicPr preferRelativeResize="0"/>
          <p:nvPr/>
        </p:nvPicPr>
        <p:blipFill>
          <a:blip r:embed="rId3">
            <a:alphaModFix/>
          </a:blip>
          <a:stretch>
            <a:fillRect/>
          </a:stretch>
        </p:blipFill>
        <p:spPr>
          <a:xfrm>
            <a:off x="2055911" y="963922"/>
            <a:ext cx="5032165" cy="3993599"/>
          </a:xfrm>
          <a:prstGeom prst="rect">
            <a:avLst/>
          </a:prstGeom>
          <a:noFill/>
          <a:ln>
            <a:noFill/>
          </a:ln>
        </p:spPr>
      </p:pic>
      <p:pic>
        <p:nvPicPr>
          <p:cNvPr id="836" name="Google Shape;836;p105"/>
          <p:cNvPicPr preferRelativeResize="0"/>
          <p:nvPr/>
        </p:nvPicPr>
        <p:blipFill rotWithShape="1">
          <a:blip r:embed="rId4">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sp>
        <p:nvSpPr>
          <p:cNvPr id="841" name="Google Shape;841;p106"/>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Hardware Design - Power Block Diagram</a:t>
            </a:r>
            <a:endParaRPr sz="2800"/>
          </a:p>
        </p:txBody>
      </p:sp>
      <p:pic>
        <p:nvPicPr>
          <p:cNvPr id="842" name="Google Shape;842;p106"/>
          <p:cNvPicPr preferRelativeResize="0"/>
          <p:nvPr/>
        </p:nvPicPr>
        <p:blipFill>
          <a:blip r:embed="rId3">
            <a:alphaModFix/>
          </a:blip>
          <a:stretch>
            <a:fillRect/>
          </a:stretch>
        </p:blipFill>
        <p:spPr>
          <a:xfrm>
            <a:off x="2905125" y="1490663"/>
            <a:ext cx="3333750" cy="2162175"/>
          </a:xfrm>
          <a:prstGeom prst="rect">
            <a:avLst/>
          </a:prstGeom>
          <a:noFill/>
          <a:ln>
            <a:noFill/>
          </a:ln>
        </p:spPr>
      </p:pic>
      <p:pic>
        <p:nvPicPr>
          <p:cNvPr id="843" name="Google Shape;843;p106"/>
          <p:cNvPicPr preferRelativeResize="0"/>
          <p:nvPr/>
        </p:nvPicPr>
        <p:blipFill rotWithShape="1">
          <a:blip r:embed="rId4">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7" name="Shape 847"/>
        <p:cNvGrpSpPr/>
        <p:nvPr/>
      </p:nvGrpSpPr>
      <p:grpSpPr>
        <a:xfrm>
          <a:off x="0" y="0"/>
          <a:ext cx="0" cy="0"/>
          <a:chOff x="0" y="0"/>
          <a:chExt cx="0" cy="0"/>
        </a:xfrm>
      </p:grpSpPr>
      <p:sp>
        <p:nvSpPr>
          <p:cNvPr id="848" name="Google Shape;848;p107"/>
          <p:cNvSpPr txBox="1"/>
          <p:nvPr>
            <p:ph type="title"/>
          </p:nvPr>
        </p:nvSpPr>
        <p:spPr>
          <a:xfrm>
            <a:off x="276075" y="457200"/>
            <a:ext cx="7841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Hardware Design - Motor Controller Block Diagram</a:t>
            </a:r>
            <a:endParaRPr sz="2800"/>
          </a:p>
        </p:txBody>
      </p:sp>
      <p:pic>
        <p:nvPicPr>
          <p:cNvPr id="849" name="Google Shape;849;p107"/>
          <p:cNvPicPr preferRelativeResize="0"/>
          <p:nvPr/>
        </p:nvPicPr>
        <p:blipFill>
          <a:blip r:embed="rId3">
            <a:alphaModFix/>
          </a:blip>
          <a:stretch>
            <a:fillRect/>
          </a:stretch>
        </p:blipFill>
        <p:spPr>
          <a:xfrm>
            <a:off x="1976438" y="1223950"/>
            <a:ext cx="5191125" cy="2695575"/>
          </a:xfrm>
          <a:prstGeom prst="rect">
            <a:avLst/>
          </a:prstGeom>
          <a:noFill/>
          <a:ln>
            <a:noFill/>
          </a:ln>
        </p:spPr>
      </p:pic>
      <p:pic>
        <p:nvPicPr>
          <p:cNvPr id="850" name="Google Shape;850;p107"/>
          <p:cNvPicPr preferRelativeResize="0"/>
          <p:nvPr/>
        </p:nvPicPr>
        <p:blipFill rotWithShape="1">
          <a:blip r:embed="rId4">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108"/>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Hardware Design - Sensors Block Diagram</a:t>
            </a:r>
            <a:endParaRPr sz="2800"/>
          </a:p>
        </p:txBody>
      </p:sp>
      <p:pic>
        <p:nvPicPr>
          <p:cNvPr id="856" name="Google Shape;856;p108"/>
          <p:cNvPicPr preferRelativeResize="0"/>
          <p:nvPr/>
        </p:nvPicPr>
        <p:blipFill>
          <a:blip r:embed="rId3">
            <a:alphaModFix/>
          </a:blip>
          <a:stretch>
            <a:fillRect/>
          </a:stretch>
        </p:blipFill>
        <p:spPr>
          <a:xfrm>
            <a:off x="1166800" y="1290638"/>
            <a:ext cx="6810375" cy="2562225"/>
          </a:xfrm>
          <a:prstGeom prst="rect">
            <a:avLst/>
          </a:prstGeom>
          <a:noFill/>
          <a:ln>
            <a:noFill/>
          </a:ln>
        </p:spPr>
      </p:pic>
      <p:pic>
        <p:nvPicPr>
          <p:cNvPr id="857" name="Google Shape;857;p108"/>
          <p:cNvPicPr preferRelativeResize="0"/>
          <p:nvPr/>
        </p:nvPicPr>
        <p:blipFill rotWithShape="1">
          <a:blip r:embed="rId4">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sp>
        <p:nvSpPr>
          <p:cNvPr id="862" name="Google Shape;862;p109"/>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Hardware Design - PCBs</a:t>
            </a:r>
            <a:endParaRPr sz="2800"/>
          </a:p>
        </p:txBody>
      </p:sp>
      <p:sp>
        <p:nvSpPr>
          <p:cNvPr id="863" name="Google Shape;863;p109"/>
          <p:cNvSpPr txBox="1"/>
          <p:nvPr>
            <p:ph idx="2" type="body"/>
          </p:nvPr>
        </p:nvSpPr>
        <p:spPr>
          <a:xfrm>
            <a:off x="464000" y="967500"/>
            <a:ext cx="8213700" cy="3940500"/>
          </a:xfrm>
          <a:prstGeom prst="rect">
            <a:avLst/>
          </a:prstGeom>
        </p:spPr>
        <p:txBody>
          <a:bodyPr anchorCtr="0" anchor="t" bIns="0" lIns="0" spcFirstLastPara="1" rIns="0" wrap="square" tIns="0">
            <a:spAutoFit/>
          </a:bodyPr>
          <a:lstStyle/>
          <a:p>
            <a:pPr indent="-317500" lvl="0" marL="457200" rtl="0" algn="l">
              <a:lnSpc>
                <a:spcPct val="150000"/>
              </a:lnSpc>
              <a:spcBef>
                <a:spcPts val="0"/>
              </a:spcBef>
              <a:spcAft>
                <a:spcPts val="0"/>
              </a:spcAft>
              <a:buSzPts val="1400"/>
              <a:buChar char="●"/>
            </a:pPr>
            <a:r>
              <a:rPr lang="en" sz="1600"/>
              <a:t>Mainboard</a:t>
            </a:r>
            <a:endParaRPr sz="1600"/>
          </a:p>
          <a:p>
            <a:pPr indent="-330200" lvl="1" marL="914400" rtl="0" algn="l">
              <a:lnSpc>
                <a:spcPct val="150000"/>
              </a:lnSpc>
              <a:spcBef>
                <a:spcPts val="0"/>
              </a:spcBef>
              <a:spcAft>
                <a:spcPts val="0"/>
              </a:spcAft>
              <a:buSzPts val="1600"/>
              <a:buChar char="○"/>
            </a:pPr>
            <a:r>
              <a:rPr lang="en" sz="1600"/>
              <a:t>ESP32 MCU</a:t>
            </a:r>
            <a:endParaRPr sz="1600"/>
          </a:p>
          <a:p>
            <a:pPr indent="-330200" lvl="1" marL="914400" rtl="0" algn="l">
              <a:lnSpc>
                <a:spcPct val="150000"/>
              </a:lnSpc>
              <a:spcBef>
                <a:spcPts val="0"/>
              </a:spcBef>
              <a:spcAft>
                <a:spcPts val="0"/>
              </a:spcAft>
              <a:buSzPts val="1600"/>
              <a:buChar char="○"/>
            </a:pPr>
            <a:r>
              <a:rPr lang="en" sz="1600"/>
              <a:t>IMU</a:t>
            </a:r>
            <a:endParaRPr sz="1600"/>
          </a:p>
          <a:p>
            <a:pPr indent="-330200" lvl="1" marL="914400" rtl="0" algn="l">
              <a:lnSpc>
                <a:spcPct val="150000"/>
              </a:lnSpc>
              <a:spcBef>
                <a:spcPts val="0"/>
              </a:spcBef>
              <a:spcAft>
                <a:spcPts val="0"/>
              </a:spcAft>
              <a:buSzPts val="1600"/>
              <a:buChar char="○"/>
            </a:pPr>
            <a:r>
              <a:rPr lang="en" sz="1600"/>
              <a:t>GPIO Expander</a:t>
            </a:r>
            <a:endParaRPr sz="1600"/>
          </a:p>
          <a:p>
            <a:pPr indent="-330200" lvl="1" marL="914400" rtl="0" algn="l">
              <a:lnSpc>
                <a:spcPct val="150000"/>
              </a:lnSpc>
              <a:spcBef>
                <a:spcPts val="0"/>
              </a:spcBef>
              <a:spcAft>
                <a:spcPts val="0"/>
              </a:spcAft>
              <a:buSzPts val="1600"/>
              <a:buChar char="○"/>
            </a:pPr>
            <a:r>
              <a:rPr lang="en" sz="1600"/>
              <a:t>Connectors for peripherals and external sensors</a:t>
            </a:r>
            <a:endParaRPr sz="1600"/>
          </a:p>
          <a:p>
            <a:pPr indent="-317500" lvl="0" marL="457200" rtl="0" algn="l">
              <a:lnSpc>
                <a:spcPct val="150000"/>
              </a:lnSpc>
              <a:spcBef>
                <a:spcPts val="0"/>
              </a:spcBef>
              <a:spcAft>
                <a:spcPts val="0"/>
              </a:spcAft>
              <a:buSzPts val="1400"/>
              <a:buChar char="●"/>
            </a:pPr>
            <a:r>
              <a:rPr lang="en" sz="1600"/>
              <a:t>Power</a:t>
            </a:r>
            <a:endParaRPr sz="1600"/>
          </a:p>
          <a:p>
            <a:pPr indent="-330200" lvl="1" marL="914400" rtl="0" algn="l">
              <a:lnSpc>
                <a:spcPct val="150000"/>
              </a:lnSpc>
              <a:spcBef>
                <a:spcPts val="0"/>
              </a:spcBef>
              <a:spcAft>
                <a:spcPts val="0"/>
              </a:spcAft>
              <a:buSzPts val="1600"/>
              <a:buChar char="○"/>
            </a:pPr>
            <a:r>
              <a:rPr lang="en" sz="1600"/>
              <a:t>3V3 Regulator Board</a:t>
            </a:r>
            <a:endParaRPr sz="1600"/>
          </a:p>
          <a:p>
            <a:pPr indent="-330200" lvl="1" marL="914400" rtl="0" algn="l">
              <a:lnSpc>
                <a:spcPct val="150000"/>
              </a:lnSpc>
              <a:spcBef>
                <a:spcPts val="0"/>
              </a:spcBef>
              <a:spcAft>
                <a:spcPts val="0"/>
              </a:spcAft>
              <a:buSzPts val="1600"/>
              <a:buChar char="○"/>
            </a:pPr>
            <a:r>
              <a:rPr lang="en" sz="1600"/>
              <a:t>5V Regulator Board</a:t>
            </a:r>
            <a:endParaRPr sz="1600"/>
          </a:p>
          <a:p>
            <a:pPr indent="-330200" lvl="1" marL="914400" rtl="0" algn="l">
              <a:lnSpc>
                <a:spcPct val="150000"/>
              </a:lnSpc>
              <a:spcBef>
                <a:spcPts val="0"/>
              </a:spcBef>
              <a:spcAft>
                <a:spcPts val="0"/>
              </a:spcAft>
              <a:buSzPts val="1600"/>
              <a:buChar char="○"/>
            </a:pPr>
            <a:r>
              <a:rPr lang="en" sz="1600"/>
              <a:t>5V2 Raspberry Pi Regulator Board</a:t>
            </a:r>
            <a:endParaRPr sz="1600"/>
          </a:p>
          <a:p>
            <a:pPr indent="-330200" lvl="0" marL="457200" rtl="0" algn="l">
              <a:lnSpc>
                <a:spcPct val="150000"/>
              </a:lnSpc>
              <a:spcBef>
                <a:spcPts val="0"/>
              </a:spcBef>
              <a:spcAft>
                <a:spcPts val="0"/>
              </a:spcAft>
              <a:buSzPts val="1600"/>
              <a:buChar char="●"/>
            </a:pPr>
            <a:r>
              <a:rPr lang="en" sz="1600"/>
              <a:t>Motor Controller</a:t>
            </a:r>
            <a:endParaRPr sz="1600"/>
          </a:p>
          <a:p>
            <a:pPr indent="-330200" lvl="1" marL="914400" rtl="0" algn="l">
              <a:lnSpc>
                <a:spcPct val="150000"/>
              </a:lnSpc>
              <a:spcBef>
                <a:spcPts val="0"/>
              </a:spcBef>
              <a:spcAft>
                <a:spcPts val="0"/>
              </a:spcAft>
              <a:buSzPts val="1600"/>
              <a:buChar char="○"/>
            </a:pPr>
            <a:r>
              <a:rPr lang="en" sz="1600"/>
              <a:t>Control speed and direction of motors</a:t>
            </a:r>
            <a:endParaRPr sz="1600"/>
          </a:p>
        </p:txBody>
      </p:sp>
      <p:pic>
        <p:nvPicPr>
          <p:cNvPr id="864" name="Google Shape;864;p109"/>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8" name="Shape 868"/>
        <p:cNvGrpSpPr/>
        <p:nvPr/>
      </p:nvGrpSpPr>
      <p:grpSpPr>
        <a:xfrm>
          <a:off x="0" y="0"/>
          <a:ext cx="0" cy="0"/>
          <a:chOff x="0" y="0"/>
          <a:chExt cx="0" cy="0"/>
        </a:xfrm>
      </p:grpSpPr>
      <p:sp>
        <p:nvSpPr>
          <p:cNvPr id="869" name="Google Shape;869;p110"/>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Hardware Design - Mainboard Schematic</a:t>
            </a:r>
            <a:endParaRPr sz="2800"/>
          </a:p>
        </p:txBody>
      </p:sp>
      <p:pic>
        <p:nvPicPr>
          <p:cNvPr id="870" name="Google Shape;870;p110"/>
          <p:cNvPicPr preferRelativeResize="0"/>
          <p:nvPr/>
        </p:nvPicPr>
        <p:blipFill>
          <a:blip r:embed="rId3">
            <a:alphaModFix/>
          </a:blip>
          <a:stretch>
            <a:fillRect/>
          </a:stretch>
        </p:blipFill>
        <p:spPr>
          <a:xfrm>
            <a:off x="1828798" y="922075"/>
            <a:ext cx="5486403" cy="3876455"/>
          </a:xfrm>
          <a:prstGeom prst="rect">
            <a:avLst/>
          </a:prstGeom>
          <a:noFill/>
          <a:ln>
            <a:noFill/>
          </a:ln>
        </p:spPr>
      </p:pic>
      <p:pic>
        <p:nvPicPr>
          <p:cNvPr id="871" name="Google Shape;871;p110"/>
          <p:cNvPicPr preferRelativeResize="0"/>
          <p:nvPr/>
        </p:nvPicPr>
        <p:blipFill rotWithShape="1">
          <a:blip r:embed="rId4">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sp>
        <p:nvSpPr>
          <p:cNvPr id="876" name="Google Shape;876;p111"/>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Hardware Design - Mainboard Schematic Cont.</a:t>
            </a:r>
            <a:endParaRPr sz="2800"/>
          </a:p>
        </p:txBody>
      </p:sp>
      <p:pic>
        <p:nvPicPr>
          <p:cNvPr id="877" name="Google Shape;877;p111"/>
          <p:cNvPicPr preferRelativeResize="0"/>
          <p:nvPr/>
        </p:nvPicPr>
        <p:blipFill rotWithShape="1">
          <a:blip r:embed="rId3">
            <a:alphaModFix/>
          </a:blip>
          <a:srcRect b="39365" l="22894" r="36504" t="28087"/>
          <a:stretch/>
        </p:blipFill>
        <p:spPr>
          <a:xfrm>
            <a:off x="4282199" y="924036"/>
            <a:ext cx="2262851" cy="1282526"/>
          </a:xfrm>
          <a:prstGeom prst="rect">
            <a:avLst/>
          </a:prstGeom>
          <a:noFill/>
          <a:ln>
            <a:noFill/>
          </a:ln>
        </p:spPr>
      </p:pic>
      <p:pic>
        <p:nvPicPr>
          <p:cNvPr id="878" name="Google Shape;878;p111"/>
          <p:cNvPicPr preferRelativeResize="0"/>
          <p:nvPr/>
        </p:nvPicPr>
        <p:blipFill rotWithShape="1">
          <a:blip r:embed="rId4">
            <a:alphaModFix/>
          </a:blip>
          <a:srcRect b="29691" l="14596" r="12384" t="8022"/>
          <a:stretch/>
        </p:blipFill>
        <p:spPr>
          <a:xfrm>
            <a:off x="276075" y="924025"/>
            <a:ext cx="4006124" cy="2413776"/>
          </a:xfrm>
          <a:prstGeom prst="rect">
            <a:avLst/>
          </a:prstGeom>
          <a:noFill/>
          <a:ln>
            <a:noFill/>
          </a:ln>
        </p:spPr>
      </p:pic>
      <p:pic>
        <p:nvPicPr>
          <p:cNvPr id="879" name="Google Shape;879;p111"/>
          <p:cNvPicPr preferRelativeResize="0"/>
          <p:nvPr/>
        </p:nvPicPr>
        <p:blipFill>
          <a:blip r:embed="rId5">
            <a:alphaModFix/>
          </a:blip>
          <a:stretch>
            <a:fillRect/>
          </a:stretch>
        </p:blipFill>
        <p:spPr>
          <a:xfrm>
            <a:off x="4397370" y="2321500"/>
            <a:ext cx="4621230" cy="2201689"/>
          </a:xfrm>
          <a:prstGeom prst="rect">
            <a:avLst/>
          </a:prstGeom>
          <a:noFill/>
          <a:ln>
            <a:noFill/>
          </a:ln>
        </p:spPr>
      </p:pic>
      <p:pic>
        <p:nvPicPr>
          <p:cNvPr id="880" name="Google Shape;880;p111"/>
          <p:cNvPicPr preferRelativeResize="0"/>
          <p:nvPr/>
        </p:nvPicPr>
        <p:blipFill>
          <a:blip r:embed="rId6">
            <a:alphaModFix/>
          </a:blip>
          <a:stretch>
            <a:fillRect/>
          </a:stretch>
        </p:blipFill>
        <p:spPr>
          <a:xfrm>
            <a:off x="4282200" y="2321500"/>
            <a:ext cx="4736400" cy="2201696"/>
          </a:xfrm>
          <a:prstGeom prst="rect">
            <a:avLst/>
          </a:prstGeom>
          <a:noFill/>
          <a:ln>
            <a:noFill/>
          </a:ln>
        </p:spPr>
      </p:pic>
      <p:pic>
        <p:nvPicPr>
          <p:cNvPr id="881" name="Google Shape;881;p111"/>
          <p:cNvPicPr preferRelativeResize="0"/>
          <p:nvPr/>
        </p:nvPicPr>
        <p:blipFill rotWithShape="1">
          <a:blip r:embed="rId7">
            <a:alphaModFix/>
          </a:blip>
          <a:srcRect b="9028" l="0" r="0" t="10358"/>
          <a:stretch/>
        </p:blipFill>
        <p:spPr>
          <a:xfrm>
            <a:off x="8142807" y="0"/>
            <a:ext cx="1001192" cy="10761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 name="Shape 885"/>
        <p:cNvGrpSpPr/>
        <p:nvPr/>
      </p:nvGrpSpPr>
      <p:grpSpPr>
        <a:xfrm>
          <a:off x="0" y="0"/>
          <a:ext cx="0" cy="0"/>
          <a:chOff x="0" y="0"/>
          <a:chExt cx="0" cy="0"/>
        </a:xfrm>
      </p:grpSpPr>
      <p:sp>
        <p:nvSpPr>
          <p:cNvPr id="886" name="Google Shape;886;p112"/>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Hardware Design - 3V3 Regulator Schematic</a:t>
            </a:r>
            <a:endParaRPr sz="2800"/>
          </a:p>
        </p:txBody>
      </p:sp>
      <p:pic>
        <p:nvPicPr>
          <p:cNvPr id="887" name="Google Shape;887;p112"/>
          <p:cNvPicPr preferRelativeResize="0"/>
          <p:nvPr/>
        </p:nvPicPr>
        <p:blipFill rotWithShape="1">
          <a:blip r:embed="rId3">
            <a:alphaModFix/>
          </a:blip>
          <a:srcRect b="19899" l="8132" r="18730" t="24420"/>
          <a:stretch/>
        </p:blipFill>
        <p:spPr>
          <a:xfrm>
            <a:off x="276075" y="1076100"/>
            <a:ext cx="4012498" cy="2158349"/>
          </a:xfrm>
          <a:prstGeom prst="rect">
            <a:avLst/>
          </a:prstGeom>
          <a:noFill/>
          <a:ln>
            <a:noFill/>
          </a:ln>
        </p:spPr>
      </p:pic>
      <p:pic>
        <p:nvPicPr>
          <p:cNvPr id="888" name="Google Shape;888;p112"/>
          <p:cNvPicPr preferRelativeResize="0"/>
          <p:nvPr/>
        </p:nvPicPr>
        <p:blipFill>
          <a:blip r:embed="rId4">
            <a:alphaModFix/>
          </a:blip>
          <a:stretch>
            <a:fillRect/>
          </a:stretch>
        </p:blipFill>
        <p:spPr>
          <a:xfrm>
            <a:off x="4938474" y="1075231"/>
            <a:ext cx="3010343" cy="3374324"/>
          </a:xfrm>
          <a:prstGeom prst="rect">
            <a:avLst/>
          </a:prstGeom>
          <a:noFill/>
          <a:ln>
            <a:noFill/>
          </a:ln>
        </p:spPr>
      </p:pic>
      <p:pic>
        <p:nvPicPr>
          <p:cNvPr id="889" name="Google Shape;889;p112"/>
          <p:cNvPicPr preferRelativeResize="0"/>
          <p:nvPr/>
        </p:nvPicPr>
        <p:blipFill>
          <a:blip r:embed="rId5">
            <a:alphaModFix/>
          </a:blip>
          <a:stretch>
            <a:fillRect/>
          </a:stretch>
        </p:blipFill>
        <p:spPr>
          <a:xfrm>
            <a:off x="4763649" y="1075231"/>
            <a:ext cx="3185154" cy="3374326"/>
          </a:xfrm>
          <a:prstGeom prst="rect">
            <a:avLst/>
          </a:prstGeom>
          <a:noFill/>
          <a:ln>
            <a:noFill/>
          </a:ln>
        </p:spPr>
      </p:pic>
      <p:pic>
        <p:nvPicPr>
          <p:cNvPr id="890" name="Google Shape;890;p112"/>
          <p:cNvPicPr preferRelativeResize="0"/>
          <p:nvPr/>
        </p:nvPicPr>
        <p:blipFill rotWithShape="1">
          <a:blip r:embed="rId6">
            <a:alphaModFix/>
          </a:blip>
          <a:srcRect b="9028" l="0" r="0" t="10358"/>
          <a:stretch/>
        </p:blipFill>
        <p:spPr>
          <a:xfrm>
            <a:off x="8142807" y="0"/>
            <a:ext cx="1001192" cy="10761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4" name="Shape 894"/>
        <p:cNvGrpSpPr/>
        <p:nvPr/>
      </p:nvGrpSpPr>
      <p:grpSpPr>
        <a:xfrm>
          <a:off x="0" y="0"/>
          <a:ext cx="0" cy="0"/>
          <a:chOff x="0" y="0"/>
          <a:chExt cx="0" cy="0"/>
        </a:xfrm>
      </p:grpSpPr>
      <p:sp>
        <p:nvSpPr>
          <p:cNvPr id="895" name="Google Shape;895;p113"/>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Hardware Design - 5V Regulator Schematic</a:t>
            </a:r>
            <a:endParaRPr sz="2800"/>
          </a:p>
        </p:txBody>
      </p:sp>
      <p:pic>
        <p:nvPicPr>
          <p:cNvPr id="896" name="Google Shape;896;p113"/>
          <p:cNvPicPr preferRelativeResize="0"/>
          <p:nvPr/>
        </p:nvPicPr>
        <p:blipFill>
          <a:blip r:embed="rId3">
            <a:alphaModFix/>
          </a:blip>
          <a:stretch>
            <a:fillRect/>
          </a:stretch>
        </p:blipFill>
        <p:spPr>
          <a:xfrm>
            <a:off x="4853096" y="1076100"/>
            <a:ext cx="3005516" cy="3396485"/>
          </a:xfrm>
          <a:prstGeom prst="rect">
            <a:avLst/>
          </a:prstGeom>
          <a:noFill/>
          <a:ln>
            <a:noFill/>
          </a:ln>
        </p:spPr>
      </p:pic>
      <p:pic>
        <p:nvPicPr>
          <p:cNvPr id="897" name="Google Shape;897;p113"/>
          <p:cNvPicPr preferRelativeResize="0"/>
          <p:nvPr/>
        </p:nvPicPr>
        <p:blipFill>
          <a:blip r:embed="rId4">
            <a:alphaModFix/>
          </a:blip>
          <a:stretch>
            <a:fillRect/>
          </a:stretch>
        </p:blipFill>
        <p:spPr>
          <a:xfrm>
            <a:off x="4761800" y="1076100"/>
            <a:ext cx="3182113" cy="3424957"/>
          </a:xfrm>
          <a:prstGeom prst="rect">
            <a:avLst/>
          </a:prstGeom>
          <a:noFill/>
          <a:ln>
            <a:noFill/>
          </a:ln>
        </p:spPr>
      </p:pic>
      <p:pic>
        <p:nvPicPr>
          <p:cNvPr id="898" name="Google Shape;898;p113"/>
          <p:cNvPicPr preferRelativeResize="0"/>
          <p:nvPr/>
        </p:nvPicPr>
        <p:blipFill rotWithShape="1">
          <a:blip r:embed="rId5">
            <a:alphaModFix/>
          </a:blip>
          <a:srcRect b="20369" l="9759" r="17676" t="24323"/>
          <a:stretch/>
        </p:blipFill>
        <p:spPr>
          <a:xfrm>
            <a:off x="276068" y="1083325"/>
            <a:ext cx="3981199" cy="2143902"/>
          </a:xfrm>
          <a:prstGeom prst="rect">
            <a:avLst/>
          </a:prstGeom>
          <a:noFill/>
          <a:ln>
            <a:noFill/>
          </a:ln>
        </p:spPr>
      </p:pic>
      <p:pic>
        <p:nvPicPr>
          <p:cNvPr id="899" name="Google Shape;899;p113"/>
          <p:cNvPicPr preferRelativeResize="0"/>
          <p:nvPr/>
        </p:nvPicPr>
        <p:blipFill rotWithShape="1">
          <a:blip r:embed="rId6">
            <a:alphaModFix/>
          </a:blip>
          <a:srcRect b="9028" l="0" r="0" t="10358"/>
          <a:stretch/>
        </p:blipFill>
        <p:spPr>
          <a:xfrm>
            <a:off x="8142807" y="0"/>
            <a:ext cx="1001192" cy="10761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3" name="Shape 903"/>
        <p:cNvGrpSpPr/>
        <p:nvPr/>
      </p:nvGrpSpPr>
      <p:grpSpPr>
        <a:xfrm>
          <a:off x="0" y="0"/>
          <a:ext cx="0" cy="0"/>
          <a:chOff x="0" y="0"/>
          <a:chExt cx="0" cy="0"/>
        </a:xfrm>
      </p:grpSpPr>
      <p:sp>
        <p:nvSpPr>
          <p:cNvPr id="904" name="Google Shape;904;p114"/>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Hardware Design - 5V2 RPI Regulator Schematic</a:t>
            </a:r>
            <a:endParaRPr sz="2800"/>
          </a:p>
        </p:txBody>
      </p:sp>
      <p:pic>
        <p:nvPicPr>
          <p:cNvPr id="905" name="Google Shape;905;p114"/>
          <p:cNvPicPr preferRelativeResize="0"/>
          <p:nvPr/>
        </p:nvPicPr>
        <p:blipFill rotWithShape="1">
          <a:blip r:embed="rId3">
            <a:alphaModFix/>
          </a:blip>
          <a:srcRect b="22481" l="10815" r="19087" t="26988"/>
          <a:stretch/>
        </p:blipFill>
        <p:spPr>
          <a:xfrm>
            <a:off x="276075" y="1076100"/>
            <a:ext cx="3845801" cy="1958825"/>
          </a:xfrm>
          <a:prstGeom prst="rect">
            <a:avLst/>
          </a:prstGeom>
          <a:noFill/>
          <a:ln>
            <a:noFill/>
          </a:ln>
        </p:spPr>
      </p:pic>
      <p:pic>
        <p:nvPicPr>
          <p:cNvPr id="906" name="Google Shape;906;p114"/>
          <p:cNvPicPr preferRelativeResize="0"/>
          <p:nvPr/>
        </p:nvPicPr>
        <p:blipFill>
          <a:blip r:embed="rId4">
            <a:alphaModFix/>
          </a:blip>
          <a:stretch>
            <a:fillRect/>
          </a:stretch>
        </p:blipFill>
        <p:spPr>
          <a:xfrm>
            <a:off x="4569425" y="1968519"/>
            <a:ext cx="4122959" cy="2555779"/>
          </a:xfrm>
          <a:prstGeom prst="rect">
            <a:avLst/>
          </a:prstGeom>
          <a:noFill/>
          <a:ln>
            <a:noFill/>
          </a:ln>
        </p:spPr>
      </p:pic>
      <p:pic>
        <p:nvPicPr>
          <p:cNvPr id="907" name="Google Shape;907;p114"/>
          <p:cNvPicPr preferRelativeResize="0"/>
          <p:nvPr/>
        </p:nvPicPr>
        <p:blipFill>
          <a:blip r:embed="rId5">
            <a:alphaModFix/>
          </a:blip>
          <a:stretch>
            <a:fillRect/>
          </a:stretch>
        </p:blipFill>
        <p:spPr>
          <a:xfrm>
            <a:off x="4487123" y="1963510"/>
            <a:ext cx="4211775" cy="2555781"/>
          </a:xfrm>
          <a:prstGeom prst="rect">
            <a:avLst/>
          </a:prstGeom>
          <a:noFill/>
          <a:ln>
            <a:noFill/>
          </a:ln>
        </p:spPr>
      </p:pic>
      <p:pic>
        <p:nvPicPr>
          <p:cNvPr id="908" name="Google Shape;908;p114"/>
          <p:cNvPicPr preferRelativeResize="0"/>
          <p:nvPr/>
        </p:nvPicPr>
        <p:blipFill rotWithShape="1">
          <a:blip r:embed="rId6">
            <a:alphaModFix/>
          </a:blip>
          <a:srcRect b="9028" l="0" r="0" t="10358"/>
          <a:stretch/>
        </p:blipFill>
        <p:spPr>
          <a:xfrm>
            <a:off x="8142807" y="0"/>
            <a:ext cx="1001192" cy="10761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79"/>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Motivation and Background</a:t>
            </a:r>
            <a:endParaRPr sz="2800"/>
          </a:p>
        </p:txBody>
      </p:sp>
      <p:sp>
        <p:nvSpPr>
          <p:cNvPr id="648" name="Google Shape;648;p79"/>
          <p:cNvSpPr txBox="1"/>
          <p:nvPr>
            <p:ph idx="2" type="body"/>
          </p:nvPr>
        </p:nvSpPr>
        <p:spPr>
          <a:xfrm>
            <a:off x="464000" y="967500"/>
            <a:ext cx="7653300" cy="3771000"/>
          </a:xfrm>
          <a:prstGeom prst="rect">
            <a:avLst/>
          </a:prstGeom>
        </p:spPr>
        <p:txBody>
          <a:bodyPr anchorCtr="0" anchor="t" bIns="0" lIns="0" spcFirstLastPara="1" rIns="0" wrap="square" tIns="0">
            <a:spAutoFit/>
          </a:bodyPr>
          <a:lstStyle/>
          <a:p>
            <a:pPr indent="-317500" lvl="0" marL="457200" rtl="0" algn="l">
              <a:lnSpc>
                <a:spcPct val="150000"/>
              </a:lnSpc>
              <a:spcBef>
                <a:spcPts val="0"/>
              </a:spcBef>
              <a:spcAft>
                <a:spcPts val="0"/>
              </a:spcAft>
              <a:buSzPts val="1400"/>
              <a:buChar char="●"/>
            </a:pPr>
            <a:r>
              <a:rPr lang="en" sz="1400"/>
              <a:t>Advanced robotics, artificial intelligence, and other complex technologies are quickly becoming essential in making factories more efficient and flexible. </a:t>
            </a:r>
            <a:endParaRPr sz="1400"/>
          </a:p>
          <a:p>
            <a:pPr indent="-317500" lvl="0" marL="457200" rtl="0" algn="l">
              <a:lnSpc>
                <a:spcPct val="150000"/>
              </a:lnSpc>
              <a:spcBef>
                <a:spcPts val="0"/>
              </a:spcBef>
              <a:spcAft>
                <a:spcPts val="0"/>
              </a:spcAft>
              <a:buSzPts val="1400"/>
              <a:buChar char="●"/>
            </a:pPr>
            <a:r>
              <a:rPr b="1" lang="en" sz="1400"/>
              <a:t>Autonomous robots</a:t>
            </a:r>
            <a:r>
              <a:rPr lang="en" sz="1400"/>
              <a:t> now play key roles in logistics, healthcare, manufacturing, and e-commerce, boosting efficiency, reliability, and cost savings.</a:t>
            </a:r>
            <a:endParaRPr sz="1400"/>
          </a:p>
          <a:p>
            <a:pPr indent="-317500" lvl="0" marL="457200" rtl="0" algn="l">
              <a:lnSpc>
                <a:spcPct val="150000"/>
              </a:lnSpc>
              <a:spcBef>
                <a:spcPts val="0"/>
              </a:spcBef>
              <a:spcAft>
                <a:spcPts val="0"/>
              </a:spcAft>
              <a:buSzPts val="1400"/>
              <a:buChar char="●"/>
            </a:pPr>
            <a:r>
              <a:rPr lang="en" sz="1400"/>
              <a:t>This project aims to bridge these gaps, providing a flexible, cost-effective, and efficient system tailored for small and large-scale factory use. </a:t>
            </a:r>
            <a:endParaRPr sz="1400"/>
          </a:p>
          <a:p>
            <a:pPr indent="-317500" lvl="0" marL="457200" rtl="0" algn="l">
              <a:lnSpc>
                <a:spcPct val="150000"/>
              </a:lnSpc>
              <a:spcBef>
                <a:spcPts val="0"/>
              </a:spcBef>
              <a:spcAft>
                <a:spcPts val="0"/>
              </a:spcAft>
              <a:buSzPts val="1400"/>
              <a:buChar char="●"/>
            </a:pPr>
            <a:r>
              <a:rPr lang="en" sz="1400"/>
              <a:t>The project integrates hardware and software to enable efficient autonomy using</a:t>
            </a:r>
            <a:endParaRPr sz="1400"/>
          </a:p>
          <a:p>
            <a:pPr indent="-317500" lvl="1" marL="914400" rtl="0" algn="l">
              <a:lnSpc>
                <a:spcPct val="150000"/>
              </a:lnSpc>
              <a:spcBef>
                <a:spcPts val="0"/>
              </a:spcBef>
              <a:spcAft>
                <a:spcPts val="0"/>
              </a:spcAft>
              <a:buSzPts val="1400"/>
              <a:buChar char="○"/>
            </a:pPr>
            <a:r>
              <a:rPr b="1" lang="en" sz="1400"/>
              <a:t>Radio Frequency Identification</a:t>
            </a:r>
            <a:r>
              <a:rPr lang="en" sz="1400"/>
              <a:t> (RFID) systems for object identification</a:t>
            </a:r>
            <a:endParaRPr sz="1400"/>
          </a:p>
          <a:p>
            <a:pPr indent="-317500" lvl="1" marL="914400" rtl="0" algn="l">
              <a:lnSpc>
                <a:spcPct val="150000"/>
              </a:lnSpc>
              <a:spcBef>
                <a:spcPts val="0"/>
              </a:spcBef>
              <a:spcAft>
                <a:spcPts val="0"/>
              </a:spcAft>
              <a:buSzPts val="1400"/>
              <a:buChar char="○"/>
            </a:pPr>
            <a:r>
              <a:rPr b="1" lang="en" sz="1400"/>
              <a:t>Ultrasonic sensors</a:t>
            </a:r>
            <a:r>
              <a:rPr lang="en" sz="1400"/>
              <a:t> for object detection and avoidance</a:t>
            </a:r>
            <a:endParaRPr sz="1400"/>
          </a:p>
          <a:p>
            <a:pPr indent="-317500" lvl="1" marL="914400" rtl="0" algn="l">
              <a:lnSpc>
                <a:spcPct val="150000"/>
              </a:lnSpc>
              <a:spcBef>
                <a:spcPts val="0"/>
              </a:spcBef>
              <a:spcAft>
                <a:spcPts val="0"/>
              </a:spcAft>
              <a:buSzPts val="1400"/>
              <a:buChar char="○"/>
            </a:pPr>
            <a:r>
              <a:rPr lang="en" sz="1400"/>
              <a:t>A </a:t>
            </a:r>
            <a:r>
              <a:rPr b="1" lang="en" sz="1400"/>
              <a:t>two wheel differential</a:t>
            </a:r>
            <a:r>
              <a:rPr lang="en" sz="1400"/>
              <a:t> drive system</a:t>
            </a:r>
            <a:endParaRPr sz="1400"/>
          </a:p>
          <a:p>
            <a:pPr indent="-317500" lvl="1" marL="914400" rtl="0" algn="l">
              <a:lnSpc>
                <a:spcPct val="150000"/>
              </a:lnSpc>
              <a:spcBef>
                <a:spcPts val="0"/>
              </a:spcBef>
              <a:spcAft>
                <a:spcPts val="0"/>
              </a:spcAft>
              <a:buSzPts val="1400"/>
              <a:buChar char="○"/>
            </a:pPr>
            <a:r>
              <a:rPr b="1" lang="en" sz="1400"/>
              <a:t>Visual SLAM</a:t>
            </a:r>
            <a:r>
              <a:rPr lang="en" sz="1400"/>
              <a:t> for path planning and navigation</a:t>
            </a:r>
            <a:endParaRPr sz="1400"/>
          </a:p>
          <a:p>
            <a:pPr indent="-317500" lvl="1" marL="914400" rtl="0" algn="l">
              <a:lnSpc>
                <a:spcPct val="150000"/>
              </a:lnSpc>
              <a:spcBef>
                <a:spcPts val="0"/>
              </a:spcBef>
              <a:spcAft>
                <a:spcPts val="0"/>
              </a:spcAft>
              <a:buSzPts val="1400"/>
              <a:buChar char="○"/>
            </a:pPr>
            <a:r>
              <a:rPr b="1" lang="en" sz="1400"/>
              <a:t>App</a:t>
            </a:r>
            <a:r>
              <a:rPr lang="en" sz="1400"/>
              <a:t> integration for monitoring</a:t>
            </a:r>
            <a:endParaRPr sz="1600"/>
          </a:p>
        </p:txBody>
      </p:sp>
      <p:pic>
        <p:nvPicPr>
          <p:cNvPr id="649" name="Google Shape;649;p79"/>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 name="Shape 912"/>
        <p:cNvGrpSpPr/>
        <p:nvPr/>
      </p:nvGrpSpPr>
      <p:grpSpPr>
        <a:xfrm>
          <a:off x="0" y="0"/>
          <a:ext cx="0" cy="0"/>
          <a:chOff x="0" y="0"/>
          <a:chExt cx="0" cy="0"/>
        </a:xfrm>
      </p:grpSpPr>
      <p:sp>
        <p:nvSpPr>
          <p:cNvPr id="913" name="Google Shape;913;p115"/>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Hardware Design - Motor Controller Schematic</a:t>
            </a:r>
            <a:endParaRPr sz="2800"/>
          </a:p>
        </p:txBody>
      </p:sp>
      <p:pic>
        <p:nvPicPr>
          <p:cNvPr id="914" name="Google Shape;914;p115"/>
          <p:cNvPicPr preferRelativeResize="0"/>
          <p:nvPr/>
        </p:nvPicPr>
        <p:blipFill rotWithShape="1">
          <a:blip r:embed="rId3">
            <a:alphaModFix/>
          </a:blip>
          <a:srcRect b="21667" l="7461" r="6183" t="12150"/>
          <a:stretch/>
        </p:blipFill>
        <p:spPr>
          <a:xfrm>
            <a:off x="276075" y="1456144"/>
            <a:ext cx="4738099" cy="2565425"/>
          </a:xfrm>
          <a:prstGeom prst="rect">
            <a:avLst/>
          </a:prstGeom>
          <a:noFill/>
          <a:ln>
            <a:noFill/>
          </a:ln>
        </p:spPr>
      </p:pic>
      <p:pic>
        <p:nvPicPr>
          <p:cNvPr id="915" name="Google Shape;915;p115"/>
          <p:cNvPicPr preferRelativeResize="0"/>
          <p:nvPr/>
        </p:nvPicPr>
        <p:blipFill>
          <a:blip r:embed="rId4">
            <a:alphaModFix/>
          </a:blip>
          <a:stretch>
            <a:fillRect/>
          </a:stretch>
        </p:blipFill>
        <p:spPr>
          <a:xfrm>
            <a:off x="5240500" y="1551499"/>
            <a:ext cx="3221046" cy="2340152"/>
          </a:xfrm>
          <a:prstGeom prst="rect">
            <a:avLst/>
          </a:prstGeom>
          <a:noFill/>
          <a:ln>
            <a:noFill/>
          </a:ln>
        </p:spPr>
      </p:pic>
      <p:pic>
        <p:nvPicPr>
          <p:cNvPr id="916" name="Google Shape;916;p115"/>
          <p:cNvPicPr preferRelativeResize="0"/>
          <p:nvPr/>
        </p:nvPicPr>
        <p:blipFill>
          <a:blip r:embed="rId5">
            <a:alphaModFix/>
          </a:blip>
          <a:stretch>
            <a:fillRect/>
          </a:stretch>
        </p:blipFill>
        <p:spPr>
          <a:xfrm>
            <a:off x="5240501" y="1551502"/>
            <a:ext cx="3221050" cy="2374735"/>
          </a:xfrm>
          <a:prstGeom prst="rect">
            <a:avLst/>
          </a:prstGeom>
          <a:noFill/>
          <a:ln>
            <a:noFill/>
          </a:ln>
        </p:spPr>
      </p:pic>
      <p:pic>
        <p:nvPicPr>
          <p:cNvPr id="917" name="Google Shape;917;p115"/>
          <p:cNvPicPr preferRelativeResize="0"/>
          <p:nvPr/>
        </p:nvPicPr>
        <p:blipFill rotWithShape="1">
          <a:blip r:embed="rId6">
            <a:alphaModFix/>
          </a:blip>
          <a:srcRect b="9028" l="0" r="0" t="10358"/>
          <a:stretch/>
        </p:blipFill>
        <p:spPr>
          <a:xfrm>
            <a:off x="8142807" y="0"/>
            <a:ext cx="1001192" cy="10761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1" name="Shape 921"/>
        <p:cNvGrpSpPr/>
        <p:nvPr/>
      </p:nvGrpSpPr>
      <p:grpSpPr>
        <a:xfrm>
          <a:off x="0" y="0"/>
          <a:ext cx="0" cy="0"/>
          <a:chOff x="0" y="0"/>
          <a:chExt cx="0" cy="0"/>
        </a:xfrm>
      </p:grpSpPr>
      <p:sp>
        <p:nvSpPr>
          <p:cNvPr id="922" name="Google Shape;922;p116"/>
          <p:cNvSpPr txBox="1"/>
          <p:nvPr>
            <p:ph type="title"/>
          </p:nvPr>
        </p:nvSpPr>
        <p:spPr>
          <a:xfrm>
            <a:off x="171425" y="693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Software Design - Software Flowchart</a:t>
            </a:r>
            <a:endParaRPr sz="2800"/>
          </a:p>
        </p:txBody>
      </p:sp>
      <p:pic>
        <p:nvPicPr>
          <p:cNvPr id="923" name="Google Shape;923;p116"/>
          <p:cNvPicPr preferRelativeResize="0"/>
          <p:nvPr/>
        </p:nvPicPr>
        <p:blipFill rotWithShape="1">
          <a:blip r:embed="rId3">
            <a:alphaModFix/>
          </a:blip>
          <a:srcRect b="0" l="17200" r="15400" t="6777"/>
          <a:stretch/>
        </p:blipFill>
        <p:spPr>
          <a:xfrm>
            <a:off x="8111277" y="0"/>
            <a:ext cx="1032724" cy="1289349"/>
          </a:xfrm>
          <a:prstGeom prst="rect">
            <a:avLst/>
          </a:prstGeom>
          <a:noFill/>
          <a:ln>
            <a:noFill/>
          </a:ln>
        </p:spPr>
      </p:pic>
      <p:pic>
        <p:nvPicPr>
          <p:cNvPr id="924" name="Google Shape;924;p116" title="Flowcharts (2).png"/>
          <p:cNvPicPr preferRelativeResize="0"/>
          <p:nvPr/>
        </p:nvPicPr>
        <p:blipFill>
          <a:blip r:embed="rId4">
            <a:alphaModFix/>
          </a:blip>
          <a:stretch>
            <a:fillRect/>
          </a:stretch>
        </p:blipFill>
        <p:spPr>
          <a:xfrm>
            <a:off x="821650" y="690613"/>
            <a:ext cx="6621788" cy="399311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pic>
        <p:nvPicPr>
          <p:cNvPr id="929" name="Google Shape;929;p117"/>
          <p:cNvPicPr preferRelativeResize="0"/>
          <p:nvPr/>
        </p:nvPicPr>
        <p:blipFill rotWithShape="1">
          <a:blip r:embed="rId3">
            <a:alphaModFix/>
          </a:blip>
          <a:srcRect b="0" l="17200" r="15400" t="6777"/>
          <a:stretch/>
        </p:blipFill>
        <p:spPr>
          <a:xfrm>
            <a:off x="8111277" y="0"/>
            <a:ext cx="1032724" cy="1289349"/>
          </a:xfrm>
          <a:prstGeom prst="rect">
            <a:avLst/>
          </a:prstGeom>
          <a:noFill/>
          <a:ln>
            <a:noFill/>
          </a:ln>
        </p:spPr>
      </p:pic>
      <p:sp>
        <p:nvSpPr>
          <p:cNvPr id="930" name="Google Shape;930;p117"/>
          <p:cNvSpPr txBox="1"/>
          <p:nvPr>
            <p:ph type="title"/>
          </p:nvPr>
        </p:nvSpPr>
        <p:spPr>
          <a:xfrm>
            <a:off x="276075" y="457200"/>
            <a:ext cx="8594400" cy="4017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900"/>
              <a:t>Software Design - Use Case</a:t>
            </a:r>
            <a:endParaRPr sz="2900"/>
          </a:p>
        </p:txBody>
      </p:sp>
      <p:pic>
        <p:nvPicPr>
          <p:cNvPr id="931" name="Google Shape;931;p117" title="Part B.png"/>
          <p:cNvPicPr preferRelativeResize="0"/>
          <p:nvPr/>
        </p:nvPicPr>
        <p:blipFill rotWithShape="1">
          <a:blip r:embed="rId4">
            <a:alphaModFix/>
          </a:blip>
          <a:srcRect b="13122" l="8115" r="10318" t="4708"/>
          <a:stretch/>
        </p:blipFill>
        <p:spPr>
          <a:xfrm>
            <a:off x="1954488" y="858900"/>
            <a:ext cx="5328919" cy="414797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5" name="Shape 935"/>
        <p:cNvGrpSpPr/>
        <p:nvPr/>
      </p:nvGrpSpPr>
      <p:grpSpPr>
        <a:xfrm>
          <a:off x="0" y="0"/>
          <a:ext cx="0" cy="0"/>
          <a:chOff x="0" y="0"/>
          <a:chExt cx="0" cy="0"/>
        </a:xfrm>
      </p:grpSpPr>
      <p:pic>
        <p:nvPicPr>
          <p:cNvPr id="936" name="Google Shape;936;p118"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
        <p:nvSpPr>
          <p:cNvPr id="937" name="Google Shape;937;p118"/>
          <p:cNvSpPr txBox="1"/>
          <p:nvPr>
            <p:ph type="title"/>
          </p:nvPr>
        </p:nvSpPr>
        <p:spPr>
          <a:xfrm>
            <a:off x="276075" y="457200"/>
            <a:ext cx="8594400" cy="4017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900"/>
              <a:t>Software Design - State Diagram</a:t>
            </a:r>
            <a:endParaRPr sz="2900"/>
          </a:p>
        </p:txBody>
      </p:sp>
      <p:pic>
        <p:nvPicPr>
          <p:cNvPr id="938" name="Google Shape;938;p118" title="movement flowchart.png"/>
          <p:cNvPicPr preferRelativeResize="0"/>
          <p:nvPr/>
        </p:nvPicPr>
        <p:blipFill>
          <a:blip r:embed="rId4">
            <a:alphaModFix/>
          </a:blip>
          <a:stretch>
            <a:fillRect/>
          </a:stretch>
        </p:blipFill>
        <p:spPr>
          <a:xfrm>
            <a:off x="274800" y="1110280"/>
            <a:ext cx="8594401" cy="380204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119"/>
          <p:cNvSpPr txBox="1"/>
          <p:nvPr>
            <p:ph type="title"/>
          </p:nvPr>
        </p:nvSpPr>
        <p:spPr>
          <a:xfrm>
            <a:off x="171425" y="693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Software Design - Activity Flow Diagram</a:t>
            </a:r>
            <a:endParaRPr sz="2800"/>
          </a:p>
        </p:txBody>
      </p:sp>
      <p:pic>
        <p:nvPicPr>
          <p:cNvPr id="944" name="Google Shape;944;p119"/>
          <p:cNvPicPr preferRelativeResize="0"/>
          <p:nvPr/>
        </p:nvPicPr>
        <p:blipFill rotWithShape="1">
          <a:blip r:embed="rId3">
            <a:alphaModFix/>
          </a:blip>
          <a:srcRect b="0" l="17200" r="15400" t="6777"/>
          <a:stretch/>
        </p:blipFill>
        <p:spPr>
          <a:xfrm>
            <a:off x="8111277" y="0"/>
            <a:ext cx="1032724" cy="1289349"/>
          </a:xfrm>
          <a:prstGeom prst="rect">
            <a:avLst/>
          </a:prstGeom>
          <a:noFill/>
          <a:ln>
            <a:noFill/>
          </a:ln>
        </p:spPr>
      </p:pic>
      <p:pic>
        <p:nvPicPr>
          <p:cNvPr id="945" name="Google Shape;945;p119" title="ActivityFlowV2.png"/>
          <p:cNvPicPr preferRelativeResize="0"/>
          <p:nvPr/>
        </p:nvPicPr>
        <p:blipFill>
          <a:blip r:embed="rId4">
            <a:alphaModFix/>
          </a:blip>
          <a:stretch>
            <a:fillRect/>
          </a:stretch>
        </p:blipFill>
        <p:spPr>
          <a:xfrm>
            <a:off x="1929125" y="652950"/>
            <a:ext cx="5379651" cy="438149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9" name="Shape 949"/>
        <p:cNvGrpSpPr/>
        <p:nvPr/>
      </p:nvGrpSpPr>
      <p:grpSpPr>
        <a:xfrm>
          <a:off x="0" y="0"/>
          <a:ext cx="0" cy="0"/>
          <a:chOff x="0" y="0"/>
          <a:chExt cx="0" cy="0"/>
        </a:xfrm>
      </p:grpSpPr>
      <p:sp>
        <p:nvSpPr>
          <p:cNvPr id="950" name="Google Shape;950;p120"/>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Software Design - Network Flow Diagram</a:t>
            </a:r>
            <a:endParaRPr/>
          </a:p>
        </p:txBody>
      </p:sp>
      <p:pic>
        <p:nvPicPr>
          <p:cNvPr id="951" name="Google Shape;951;p120"/>
          <p:cNvPicPr preferRelativeResize="0"/>
          <p:nvPr/>
        </p:nvPicPr>
        <p:blipFill>
          <a:blip r:embed="rId3">
            <a:alphaModFix/>
          </a:blip>
          <a:stretch>
            <a:fillRect/>
          </a:stretch>
        </p:blipFill>
        <p:spPr>
          <a:xfrm>
            <a:off x="276075" y="797528"/>
            <a:ext cx="6954351" cy="4070122"/>
          </a:xfrm>
          <a:prstGeom prst="rect">
            <a:avLst/>
          </a:prstGeom>
          <a:noFill/>
          <a:ln>
            <a:noFill/>
          </a:ln>
        </p:spPr>
      </p:pic>
      <p:pic>
        <p:nvPicPr>
          <p:cNvPr id="952" name="Google Shape;952;p120"/>
          <p:cNvPicPr preferRelativeResize="0"/>
          <p:nvPr/>
        </p:nvPicPr>
        <p:blipFill rotWithShape="1">
          <a:blip r:embed="rId4">
            <a:alphaModFix/>
          </a:blip>
          <a:srcRect b="0" l="16259" r="9934" t="0"/>
          <a:stretch/>
        </p:blipFill>
        <p:spPr>
          <a:xfrm>
            <a:off x="8117400" y="0"/>
            <a:ext cx="1026599" cy="1076099"/>
          </a:xfrm>
          <a:prstGeom prst="rect">
            <a:avLst/>
          </a:prstGeom>
          <a:noFill/>
          <a:ln cap="flat" cmpd="sng" w="9525">
            <a:solidFill>
              <a:schemeClr val="lt1"/>
            </a:solidFill>
            <a:prstDash val="solid"/>
            <a:round/>
            <a:headEnd len="sm" w="sm" type="none"/>
            <a:tailEnd len="sm" w="sm" type="none"/>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pic>
        <p:nvPicPr>
          <p:cNvPr id="957" name="Google Shape;957;p121"/>
          <p:cNvPicPr preferRelativeResize="0"/>
          <p:nvPr/>
        </p:nvPicPr>
        <p:blipFill>
          <a:blip r:embed="rId3">
            <a:alphaModFix/>
          </a:blip>
          <a:stretch>
            <a:fillRect/>
          </a:stretch>
        </p:blipFill>
        <p:spPr>
          <a:xfrm>
            <a:off x="228600" y="918725"/>
            <a:ext cx="2995200" cy="3993600"/>
          </a:xfrm>
          <a:prstGeom prst="rect">
            <a:avLst/>
          </a:prstGeom>
          <a:noFill/>
          <a:ln>
            <a:noFill/>
          </a:ln>
        </p:spPr>
      </p:pic>
      <p:pic>
        <p:nvPicPr>
          <p:cNvPr id="958" name="Google Shape;958;p121" title="Motor Direction Test.mp4">
            <a:hlinkClick r:id="rId4"/>
          </p:cNvPr>
          <p:cNvPicPr preferRelativeResize="0"/>
          <p:nvPr/>
        </p:nvPicPr>
        <p:blipFill>
          <a:blip r:embed="rId5">
            <a:alphaModFix/>
          </a:blip>
          <a:stretch>
            <a:fillRect/>
          </a:stretch>
        </p:blipFill>
        <p:spPr>
          <a:xfrm>
            <a:off x="3401850" y="918725"/>
            <a:ext cx="2246400" cy="3993600"/>
          </a:xfrm>
          <a:prstGeom prst="rect">
            <a:avLst/>
          </a:prstGeom>
          <a:noFill/>
          <a:ln>
            <a:noFill/>
          </a:ln>
        </p:spPr>
      </p:pic>
      <p:pic>
        <p:nvPicPr>
          <p:cNvPr id="959" name="Google Shape;959;p121" title="Motor Speed Test.mp4">
            <a:hlinkClick r:id="rId6"/>
          </p:cNvPr>
          <p:cNvPicPr preferRelativeResize="0"/>
          <p:nvPr/>
        </p:nvPicPr>
        <p:blipFill>
          <a:blip r:embed="rId7">
            <a:alphaModFix/>
          </a:blip>
          <a:stretch>
            <a:fillRect/>
          </a:stretch>
        </p:blipFill>
        <p:spPr>
          <a:xfrm>
            <a:off x="5826300" y="918725"/>
            <a:ext cx="2246400" cy="3993590"/>
          </a:xfrm>
          <a:prstGeom prst="rect">
            <a:avLst/>
          </a:prstGeom>
          <a:noFill/>
          <a:ln>
            <a:noFill/>
          </a:ln>
        </p:spPr>
      </p:pic>
      <p:sp>
        <p:nvSpPr>
          <p:cNvPr id="960" name="Google Shape;960;p121"/>
          <p:cNvSpPr txBox="1"/>
          <p:nvPr>
            <p:ph type="title"/>
          </p:nvPr>
        </p:nvSpPr>
        <p:spPr>
          <a:xfrm>
            <a:off x="276075" y="457200"/>
            <a:ext cx="8594400" cy="4017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900"/>
              <a:t>Prototyping and Testing - Motors</a:t>
            </a:r>
            <a:endParaRPr sz="2900"/>
          </a:p>
        </p:txBody>
      </p:sp>
      <p:pic>
        <p:nvPicPr>
          <p:cNvPr id="961" name="Google Shape;961;p121"/>
          <p:cNvPicPr preferRelativeResize="0"/>
          <p:nvPr/>
        </p:nvPicPr>
        <p:blipFill rotWithShape="1">
          <a:blip r:embed="rId8">
            <a:alphaModFix/>
          </a:blip>
          <a:srcRect b="9028" l="0" r="0" t="10358"/>
          <a:stretch/>
        </p:blipFill>
        <p:spPr>
          <a:xfrm>
            <a:off x="8142807" y="0"/>
            <a:ext cx="1001192" cy="10761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8"/>
                                        </p:tgtEl>
                                        <p:attrNameLst>
                                          <p:attrName>style.visibility</p:attrName>
                                        </p:attrNameLst>
                                      </p:cBhvr>
                                      <p:to>
                                        <p:strVal val="visible"/>
                                      </p:to>
                                    </p:set>
                                    <p:animEffect filter="fade" transition="in">
                                      <p:cBhvr>
                                        <p:cTn dur="1000"/>
                                        <p:tgtEl>
                                          <p:spTgt spid="9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9"/>
                                        </p:tgtEl>
                                        <p:attrNameLst>
                                          <p:attrName>style.visibility</p:attrName>
                                        </p:attrNameLst>
                                      </p:cBhvr>
                                      <p:to>
                                        <p:strVal val="visible"/>
                                      </p:to>
                                    </p:set>
                                    <p:animEffect filter="fade" transition="in">
                                      <p:cBhvr>
                                        <p:cTn dur="1000"/>
                                        <p:tgtEl>
                                          <p:spTgt spid="9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pic>
        <p:nvPicPr>
          <p:cNvPr id="966" name="Google Shape;966;p122"/>
          <p:cNvPicPr preferRelativeResize="0"/>
          <p:nvPr/>
        </p:nvPicPr>
        <p:blipFill rotWithShape="1">
          <a:blip r:embed="rId3">
            <a:alphaModFix/>
          </a:blip>
          <a:srcRect b="0" l="17200" r="15400" t="6777"/>
          <a:stretch/>
        </p:blipFill>
        <p:spPr>
          <a:xfrm>
            <a:off x="8193150" y="0"/>
            <a:ext cx="950849" cy="1187130"/>
          </a:xfrm>
          <a:prstGeom prst="rect">
            <a:avLst/>
          </a:prstGeom>
          <a:noFill/>
          <a:ln>
            <a:noFill/>
          </a:ln>
        </p:spPr>
      </p:pic>
      <p:sp>
        <p:nvSpPr>
          <p:cNvPr id="967" name="Google Shape;967;p122"/>
          <p:cNvSpPr txBox="1"/>
          <p:nvPr>
            <p:ph type="title"/>
          </p:nvPr>
        </p:nvSpPr>
        <p:spPr>
          <a:xfrm>
            <a:off x="155850" y="161375"/>
            <a:ext cx="8037300" cy="7482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700"/>
              <a:t>Prototyping and Testing - Camera/Robot Simulation</a:t>
            </a:r>
            <a:endParaRPr sz="2700"/>
          </a:p>
        </p:txBody>
      </p:sp>
      <p:sp>
        <p:nvSpPr>
          <p:cNvPr id="968" name="Google Shape;968;p122"/>
          <p:cNvSpPr txBox="1"/>
          <p:nvPr>
            <p:ph idx="1" type="subTitle"/>
          </p:nvPr>
        </p:nvSpPr>
        <p:spPr>
          <a:xfrm>
            <a:off x="276075" y="4815950"/>
            <a:ext cx="2010000" cy="18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969" name="Google Shape;969;p122"/>
          <p:cNvSpPr txBox="1"/>
          <p:nvPr>
            <p:ph idx="2" type="body"/>
          </p:nvPr>
        </p:nvSpPr>
        <p:spPr>
          <a:xfrm>
            <a:off x="276075" y="1763425"/>
            <a:ext cx="4342800" cy="153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t/>
            </a:r>
            <a:endParaRPr/>
          </a:p>
        </p:txBody>
      </p:sp>
      <p:pic>
        <p:nvPicPr>
          <p:cNvPr id="970" name="Google Shape;970;p122" title="Screenshot 2025-09-22 222245.png"/>
          <p:cNvPicPr preferRelativeResize="0"/>
          <p:nvPr/>
        </p:nvPicPr>
        <p:blipFill rotWithShape="1">
          <a:blip r:embed="rId4">
            <a:alphaModFix/>
          </a:blip>
          <a:srcRect b="0" l="0" r="0" t="0"/>
          <a:stretch/>
        </p:blipFill>
        <p:spPr>
          <a:xfrm>
            <a:off x="155850" y="1238975"/>
            <a:ext cx="5027200" cy="3673338"/>
          </a:xfrm>
          <a:prstGeom prst="rect">
            <a:avLst/>
          </a:prstGeom>
          <a:noFill/>
          <a:ln>
            <a:noFill/>
          </a:ln>
        </p:spPr>
      </p:pic>
      <p:pic>
        <p:nvPicPr>
          <p:cNvPr id="971" name="Google Shape;971;p122" title="Screenshot 2025-09-22 222916.png"/>
          <p:cNvPicPr preferRelativeResize="0"/>
          <p:nvPr/>
        </p:nvPicPr>
        <p:blipFill>
          <a:blip r:embed="rId5">
            <a:alphaModFix/>
          </a:blip>
          <a:stretch>
            <a:fillRect/>
          </a:stretch>
        </p:blipFill>
        <p:spPr>
          <a:xfrm>
            <a:off x="5157175" y="1207825"/>
            <a:ext cx="3214149" cy="2129975"/>
          </a:xfrm>
          <a:prstGeom prst="rect">
            <a:avLst/>
          </a:prstGeom>
          <a:noFill/>
          <a:ln>
            <a:noFill/>
          </a:ln>
        </p:spPr>
      </p:pic>
      <p:pic>
        <p:nvPicPr>
          <p:cNvPr id="972" name="Google Shape;972;p122" title="PXL_20250923_030935410.jpg"/>
          <p:cNvPicPr preferRelativeResize="0"/>
          <p:nvPr/>
        </p:nvPicPr>
        <p:blipFill rotWithShape="1">
          <a:blip r:embed="rId6">
            <a:alphaModFix/>
          </a:blip>
          <a:srcRect b="41975" l="0" r="24230" t="0"/>
          <a:stretch/>
        </p:blipFill>
        <p:spPr>
          <a:xfrm>
            <a:off x="5183050" y="3145675"/>
            <a:ext cx="3214152" cy="185327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6" name="Shape 976"/>
        <p:cNvGrpSpPr/>
        <p:nvPr/>
      </p:nvGrpSpPr>
      <p:grpSpPr>
        <a:xfrm>
          <a:off x="0" y="0"/>
          <a:ext cx="0" cy="0"/>
          <a:chOff x="0" y="0"/>
          <a:chExt cx="0" cy="0"/>
        </a:xfrm>
      </p:grpSpPr>
      <p:sp>
        <p:nvSpPr>
          <p:cNvPr id="977" name="Google Shape;977;p123"/>
          <p:cNvSpPr txBox="1"/>
          <p:nvPr>
            <p:ph type="title"/>
          </p:nvPr>
        </p:nvSpPr>
        <p:spPr>
          <a:xfrm>
            <a:off x="276075" y="457200"/>
            <a:ext cx="8594400" cy="4017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900"/>
              <a:t>Prototyping and Testing - Mobile App</a:t>
            </a:r>
            <a:endParaRPr sz="2900"/>
          </a:p>
        </p:txBody>
      </p:sp>
      <p:pic>
        <p:nvPicPr>
          <p:cNvPr id="978" name="Google Shape;978;p123" title="Screenshot 2025-09-23 at 10.22.48 PM.png"/>
          <p:cNvPicPr preferRelativeResize="0"/>
          <p:nvPr/>
        </p:nvPicPr>
        <p:blipFill>
          <a:blip r:embed="rId3">
            <a:alphaModFix/>
          </a:blip>
          <a:stretch>
            <a:fillRect/>
          </a:stretch>
        </p:blipFill>
        <p:spPr>
          <a:xfrm>
            <a:off x="1305945" y="932525"/>
            <a:ext cx="2718443" cy="3979800"/>
          </a:xfrm>
          <a:prstGeom prst="rect">
            <a:avLst/>
          </a:prstGeom>
          <a:noFill/>
          <a:ln>
            <a:noFill/>
          </a:ln>
        </p:spPr>
      </p:pic>
      <p:pic>
        <p:nvPicPr>
          <p:cNvPr id="979" name="Google Shape;979;p123" title="Screenshot 2025-09-23 at 10.23.12 PM.png"/>
          <p:cNvPicPr preferRelativeResize="0"/>
          <p:nvPr/>
        </p:nvPicPr>
        <p:blipFill>
          <a:blip r:embed="rId4">
            <a:alphaModFix/>
          </a:blip>
          <a:stretch>
            <a:fillRect/>
          </a:stretch>
        </p:blipFill>
        <p:spPr>
          <a:xfrm>
            <a:off x="4475355" y="932525"/>
            <a:ext cx="2731342" cy="3979799"/>
          </a:xfrm>
          <a:prstGeom prst="rect">
            <a:avLst/>
          </a:prstGeom>
          <a:noFill/>
          <a:ln>
            <a:noFill/>
          </a:ln>
        </p:spPr>
      </p:pic>
      <p:pic>
        <p:nvPicPr>
          <p:cNvPr id="980" name="Google Shape;980;p123"/>
          <p:cNvPicPr preferRelativeResize="0"/>
          <p:nvPr/>
        </p:nvPicPr>
        <p:blipFill rotWithShape="1">
          <a:blip r:embed="rId5">
            <a:alphaModFix/>
          </a:blip>
          <a:srcRect b="0" l="16259" r="9934" t="0"/>
          <a:stretch/>
        </p:blipFill>
        <p:spPr>
          <a:xfrm>
            <a:off x="8117400" y="0"/>
            <a:ext cx="1026599" cy="1076099"/>
          </a:xfrm>
          <a:prstGeom prst="rect">
            <a:avLst/>
          </a:prstGeom>
          <a:noFill/>
          <a:ln cap="flat" cmpd="sng" w="9525">
            <a:solidFill>
              <a:schemeClr val="lt1"/>
            </a:solidFill>
            <a:prstDash val="solid"/>
            <a:round/>
            <a:headEnd len="sm" w="sm" type="none"/>
            <a:tailEnd len="sm" w="sm" type="none"/>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sp>
        <p:nvSpPr>
          <p:cNvPr id="985" name="Google Shape;985;p124"/>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Administrative Content - Budget</a:t>
            </a:r>
            <a:endParaRPr sz="2800"/>
          </a:p>
        </p:txBody>
      </p:sp>
      <p:graphicFrame>
        <p:nvGraphicFramePr>
          <p:cNvPr id="986" name="Google Shape;986;p124"/>
          <p:cNvGraphicFramePr/>
          <p:nvPr/>
        </p:nvGraphicFramePr>
        <p:xfrm>
          <a:off x="2490775" y="1441075"/>
          <a:ext cx="3000000" cy="3000000"/>
        </p:xfrm>
        <a:graphic>
          <a:graphicData uri="http://schemas.openxmlformats.org/drawingml/2006/table">
            <a:tbl>
              <a:tblPr>
                <a:noFill/>
                <a:tableStyleId>{4D23DAF5-7214-4029-BCD6-6C3C959192BB}</a:tableStyleId>
              </a:tblPr>
              <a:tblGrid>
                <a:gridCol w="1419225"/>
                <a:gridCol w="1371600"/>
                <a:gridCol w="1371600"/>
              </a:tblGrid>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System</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Description</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Estimated Cost</a:t>
                      </a:r>
                      <a:endParaRPr sz="1200">
                        <a:latin typeface="Times New Roman"/>
                        <a:ea typeface="Times New Roman"/>
                        <a:cs typeface="Times New Roman"/>
                        <a:sym typeface="Times New Roman"/>
                      </a:endParaRPr>
                    </a:p>
                  </a:txBody>
                  <a:tcPr marT="63500" marB="63500" marR="63500" marL="63500">
                    <a:solidFill>
                      <a:srgbClr val="9FC5E8"/>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Power System</a:t>
                      </a:r>
                      <a:endParaRPr sz="1200">
                        <a:latin typeface="Times New Roman"/>
                        <a:ea typeface="Times New Roman"/>
                        <a:cs typeface="Times New Roman"/>
                        <a:sym typeface="Times New Roman"/>
                      </a:endParaRPr>
                    </a:p>
                  </a:txBody>
                  <a:tcPr marT="63500" marB="63500" marR="63500" marL="63500" anchor="ct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VR PCBs and batteries</a:t>
                      </a:r>
                      <a:endParaRPr sz="1200">
                        <a:latin typeface="Times New Roman"/>
                        <a:ea typeface="Times New Roman"/>
                        <a:cs typeface="Times New Roman"/>
                        <a:sym typeface="Times New Roman"/>
                      </a:endParaRPr>
                    </a:p>
                  </a:txBody>
                  <a:tcPr marT="63500" marB="63500" marR="63500" marL="63500" anchor="ct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$200</a:t>
                      </a:r>
                      <a:endParaRPr sz="1200">
                        <a:latin typeface="Times New Roman"/>
                        <a:ea typeface="Times New Roman"/>
                        <a:cs typeface="Times New Roman"/>
                        <a:sym typeface="Times New Roman"/>
                      </a:endParaRPr>
                    </a:p>
                  </a:txBody>
                  <a:tcPr marT="63500" marB="63500" marR="63500" marL="63500" anchor="ct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Electrical Hardware System</a:t>
                      </a:r>
                      <a:endParaRPr sz="1200">
                        <a:latin typeface="Times New Roman"/>
                        <a:ea typeface="Times New Roman"/>
                        <a:cs typeface="Times New Roman"/>
                        <a:sym typeface="Times New Roman"/>
                      </a:endParaRPr>
                    </a:p>
                  </a:txBody>
                  <a:tcPr marT="63500" marB="63500" marR="63500" marL="63500" anchor="ct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PCBs, sensors, components, and motors</a:t>
                      </a:r>
                      <a:endParaRPr sz="1200">
                        <a:latin typeface="Times New Roman"/>
                        <a:ea typeface="Times New Roman"/>
                        <a:cs typeface="Times New Roman"/>
                        <a:sym typeface="Times New Roman"/>
                      </a:endParaRPr>
                    </a:p>
                  </a:txBody>
                  <a:tcPr marT="63500" marB="63500" marR="63500" marL="63500" anchor="ct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$500</a:t>
                      </a:r>
                      <a:endParaRPr sz="1200">
                        <a:latin typeface="Times New Roman"/>
                        <a:ea typeface="Times New Roman"/>
                        <a:cs typeface="Times New Roman"/>
                        <a:sym typeface="Times New Roman"/>
                      </a:endParaRPr>
                    </a:p>
                  </a:txBody>
                  <a:tcPr marT="63500" marB="63500" marR="63500" marL="63500" anchor="ct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Mechanical Hardware System</a:t>
                      </a:r>
                      <a:endParaRPr sz="1200">
                        <a:latin typeface="Times New Roman"/>
                        <a:ea typeface="Times New Roman"/>
                        <a:cs typeface="Times New Roman"/>
                        <a:sym typeface="Times New Roman"/>
                      </a:endParaRPr>
                    </a:p>
                  </a:txBody>
                  <a:tcPr marT="63500" marB="63500" marR="63500" marL="63500" anchor="ct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Chassis, screws, mounts, and wheels</a:t>
                      </a:r>
                      <a:endParaRPr sz="1200">
                        <a:latin typeface="Times New Roman"/>
                        <a:ea typeface="Times New Roman"/>
                        <a:cs typeface="Times New Roman"/>
                        <a:sym typeface="Times New Roman"/>
                      </a:endParaRPr>
                    </a:p>
                  </a:txBody>
                  <a:tcPr marT="63500" marB="63500" marR="63500" marL="63500" anchor="ct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$75</a:t>
                      </a:r>
                      <a:endParaRPr sz="1200">
                        <a:latin typeface="Times New Roman"/>
                        <a:ea typeface="Times New Roman"/>
                        <a:cs typeface="Times New Roman"/>
                        <a:sym typeface="Times New Roman"/>
                      </a:endParaRPr>
                    </a:p>
                  </a:txBody>
                  <a:tcPr marT="63500" marB="63500" marR="63500" marL="63500" anchor="ct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Total</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t/>
                      </a:r>
                      <a:endParaRPr sz="1200">
                        <a:latin typeface="Times New Roman"/>
                        <a:ea typeface="Times New Roman"/>
                        <a:cs typeface="Times New Roman"/>
                        <a:sym typeface="Times New Roman"/>
                      </a:endParaRPr>
                    </a:p>
                  </a:txBody>
                  <a:tcPr marT="63500" marB="63500" marR="63500" marL="63500">
                    <a:lnR cap="flat" cmpd="sng" w="12700">
                      <a:solidFill>
                        <a:schemeClr val="dk1"/>
                      </a:solidFill>
                      <a:prstDash val="solid"/>
                      <a:round/>
                      <a:headEnd len="sm" w="sm" type="none"/>
                      <a:tailEnd len="sm" w="sm" type="none"/>
                    </a:lnR>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$775</a:t>
                      </a:r>
                      <a:endParaRPr sz="1200">
                        <a:latin typeface="Times New Roman"/>
                        <a:ea typeface="Times New Roman"/>
                        <a:cs typeface="Times New Roman"/>
                        <a:sym typeface="Times New Roman"/>
                      </a:endParaRPr>
                    </a:p>
                  </a:txBody>
                  <a:tcPr marT="63500" marB="63500" marR="63500" marL="63500">
                    <a:lnL cap="flat" cmpd="sng" w="12700">
                      <a:solidFill>
                        <a:schemeClr val="dk1"/>
                      </a:solidFill>
                      <a:prstDash val="solid"/>
                      <a:round/>
                      <a:headEnd len="sm" w="sm" type="none"/>
                      <a:tailEnd len="sm" w="sm" type="none"/>
                    </a:lnL>
                  </a:tcPr>
                </a:tc>
              </a:tr>
            </a:tbl>
          </a:graphicData>
        </a:graphic>
      </p:graphicFrame>
      <p:pic>
        <p:nvPicPr>
          <p:cNvPr id="987" name="Google Shape;987;p124"/>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80"/>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Goals and Objectives</a:t>
            </a:r>
            <a:endParaRPr sz="2800"/>
          </a:p>
        </p:txBody>
      </p:sp>
      <p:sp>
        <p:nvSpPr>
          <p:cNvPr id="655" name="Google Shape;655;p80"/>
          <p:cNvSpPr txBox="1"/>
          <p:nvPr>
            <p:ph idx="2" type="body"/>
          </p:nvPr>
        </p:nvSpPr>
        <p:spPr>
          <a:xfrm>
            <a:off x="464000" y="1076100"/>
            <a:ext cx="8223600" cy="3263100"/>
          </a:xfrm>
          <a:prstGeom prst="rect">
            <a:avLst/>
          </a:prstGeom>
        </p:spPr>
        <p:txBody>
          <a:bodyPr anchorCtr="0" anchor="t" bIns="0" lIns="0" spcFirstLastPara="1" rIns="0" wrap="square" tIns="0">
            <a:spAutoFit/>
          </a:bodyPr>
          <a:lstStyle/>
          <a:p>
            <a:pPr indent="0" lvl="0" marL="0" rtl="0" algn="just">
              <a:lnSpc>
                <a:spcPct val="100000"/>
              </a:lnSpc>
              <a:spcBef>
                <a:spcPts val="0"/>
              </a:spcBef>
              <a:spcAft>
                <a:spcPts val="0"/>
              </a:spcAft>
              <a:buNone/>
            </a:pPr>
            <a:r>
              <a:rPr b="1" i="1" lang="en" sz="1400">
                <a:solidFill>
                  <a:srgbClr val="000000"/>
                </a:solidFill>
              </a:rPr>
              <a:t>Basic Goals:</a:t>
            </a:r>
            <a:r>
              <a:rPr i="1" lang="en" sz="1400">
                <a:solidFill>
                  <a:srgbClr val="000000"/>
                </a:solidFill>
              </a:rPr>
              <a:t> </a:t>
            </a:r>
            <a:r>
              <a:rPr lang="en" sz="1400">
                <a:solidFill>
                  <a:srgbClr val="000000"/>
                </a:solidFill>
              </a:rPr>
              <a:t>The robot is able to safely transport payloads from one location to another and return to its home location while avoiding obstacles. Design a mobile application for the user to view the robot’s status and indicate target location.</a:t>
            </a:r>
            <a:endParaRPr sz="1400">
              <a:solidFill>
                <a:srgbClr val="000000"/>
              </a:solidFill>
            </a:endParaRPr>
          </a:p>
          <a:p>
            <a:pPr indent="0" lvl="0" marL="0" rtl="0" algn="just">
              <a:lnSpc>
                <a:spcPct val="100000"/>
              </a:lnSpc>
              <a:spcBef>
                <a:spcPts val="0"/>
              </a:spcBef>
              <a:spcAft>
                <a:spcPts val="0"/>
              </a:spcAft>
              <a:buNone/>
            </a:pPr>
            <a:r>
              <a:t/>
            </a:r>
            <a:endParaRPr i="1" sz="1400">
              <a:solidFill>
                <a:srgbClr val="000000"/>
              </a:solidFill>
            </a:endParaRPr>
          </a:p>
          <a:p>
            <a:pPr indent="0" lvl="0" marL="0" rtl="0" algn="just">
              <a:lnSpc>
                <a:spcPct val="100000"/>
              </a:lnSpc>
              <a:spcBef>
                <a:spcPts val="0"/>
              </a:spcBef>
              <a:spcAft>
                <a:spcPts val="0"/>
              </a:spcAft>
              <a:buNone/>
            </a:pPr>
            <a:r>
              <a:rPr b="1" i="1" lang="en" sz="1400">
                <a:solidFill>
                  <a:srgbClr val="000000"/>
                </a:solidFill>
              </a:rPr>
              <a:t>Advanced Goals:</a:t>
            </a:r>
            <a:r>
              <a:rPr i="1" lang="en" sz="1400">
                <a:solidFill>
                  <a:srgbClr val="000000"/>
                </a:solidFill>
              </a:rPr>
              <a:t> </a:t>
            </a:r>
            <a:r>
              <a:rPr lang="en" sz="1400">
                <a:solidFill>
                  <a:srgbClr val="000000"/>
                </a:solidFill>
              </a:rPr>
              <a:t>The robot is able to detect if a payload is on top of it and identify the payload correctly. The robot is able to create a new path to the target location if the original path is blocked.</a:t>
            </a:r>
            <a:endParaRPr sz="1400"/>
          </a:p>
          <a:p>
            <a:pPr indent="0" lvl="0" marL="0" rtl="0" algn="l">
              <a:lnSpc>
                <a:spcPct val="150000"/>
              </a:lnSpc>
              <a:spcBef>
                <a:spcPts val="0"/>
              </a:spcBef>
              <a:spcAft>
                <a:spcPts val="0"/>
              </a:spcAft>
              <a:buNone/>
            </a:pPr>
            <a:r>
              <a:t/>
            </a:r>
            <a:endParaRPr b="1" sz="600" u="sng"/>
          </a:p>
          <a:p>
            <a:pPr indent="0" lvl="0" marL="0" rtl="0" algn="l">
              <a:lnSpc>
                <a:spcPct val="150000"/>
              </a:lnSpc>
              <a:spcBef>
                <a:spcPts val="0"/>
              </a:spcBef>
              <a:spcAft>
                <a:spcPts val="0"/>
              </a:spcAft>
              <a:buNone/>
            </a:pPr>
            <a:r>
              <a:rPr b="1" lang="en" sz="1400" u="sng"/>
              <a:t>Objectives</a:t>
            </a:r>
            <a:endParaRPr b="1" sz="1400" u="sng"/>
          </a:p>
          <a:p>
            <a:pPr indent="-317500" lvl="0" marL="457200" rtl="0" algn="l">
              <a:lnSpc>
                <a:spcPct val="150000"/>
              </a:lnSpc>
              <a:spcBef>
                <a:spcPts val="0"/>
              </a:spcBef>
              <a:spcAft>
                <a:spcPts val="0"/>
              </a:spcAft>
              <a:buSzPts val="1400"/>
              <a:buChar char="●"/>
            </a:pPr>
            <a:r>
              <a:rPr b="1" lang="en" sz="1400"/>
              <a:t>Payload detection: </a:t>
            </a:r>
            <a:r>
              <a:rPr lang="en" sz="1400"/>
              <a:t>Photoresistor to confirm when items are loaded or removed.</a:t>
            </a:r>
            <a:endParaRPr sz="1400"/>
          </a:p>
          <a:p>
            <a:pPr indent="-317500" lvl="0" marL="457200" rtl="0" algn="l">
              <a:lnSpc>
                <a:spcPct val="150000"/>
              </a:lnSpc>
              <a:spcBef>
                <a:spcPts val="0"/>
              </a:spcBef>
              <a:spcAft>
                <a:spcPts val="0"/>
              </a:spcAft>
              <a:buSzPts val="1400"/>
              <a:buChar char="●"/>
            </a:pPr>
            <a:r>
              <a:rPr b="1" lang="en" sz="1400"/>
              <a:t>Payload identification:</a:t>
            </a:r>
            <a:r>
              <a:rPr lang="en" sz="1400"/>
              <a:t> Short-range HF RFID sensor to track and differentiate payloads.</a:t>
            </a:r>
            <a:endParaRPr sz="1400"/>
          </a:p>
          <a:p>
            <a:pPr indent="-317500" lvl="0" marL="457200" rtl="0" algn="l">
              <a:lnSpc>
                <a:spcPct val="150000"/>
              </a:lnSpc>
              <a:spcBef>
                <a:spcPts val="0"/>
              </a:spcBef>
              <a:spcAft>
                <a:spcPts val="0"/>
              </a:spcAft>
              <a:buSzPts val="1400"/>
              <a:buChar char="●"/>
            </a:pPr>
            <a:r>
              <a:rPr b="1" lang="en" sz="1400"/>
              <a:t>Obstacle avoidance:</a:t>
            </a:r>
            <a:r>
              <a:rPr lang="en" sz="1400"/>
              <a:t> Distance sensor array to detect objects and reroute paths.</a:t>
            </a:r>
            <a:endParaRPr sz="1400"/>
          </a:p>
          <a:p>
            <a:pPr indent="-317500" lvl="0" marL="457200" rtl="0" algn="l">
              <a:lnSpc>
                <a:spcPct val="150000"/>
              </a:lnSpc>
              <a:spcBef>
                <a:spcPts val="0"/>
              </a:spcBef>
              <a:spcAft>
                <a:spcPts val="0"/>
              </a:spcAft>
              <a:buSzPts val="1400"/>
              <a:buChar char="●"/>
            </a:pPr>
            <a:r>
              <a:rPr b="1" lang="en" sz="1400"/>
              <a:t>Navigation:</a:t>
            </a:r>
            <a:r>
              <a:rPr lang="en" sz="1400"/>
              <a:t> API/mapping toolbox on Raspberry Pi for autonomous path planning.</a:t>
            </a:r>
            <a:endParaRPr sz="1400"/>
          </a:p>
          <a:p>
            <a:pPr indent="-317500" lvl="0" marL="457200" rtl="0" algn="l">
              <a:lnSpc>
                <a:spcPct val="150000"/>
              </a:lnSpc>
              <a:spcBef>
                <a:spcPts val="0"/>
              </a:spcBef>
              <a:spcAft>
                <a:spcPts val="0"/>
              </a:spcAft>
              <a:buSzPts val="1400"/>
              <a:buChar char="●"/>
            </a:pPr>
            <a:r>
              <a:rPr b="1" lang="en" sz="1400"/>
              <a:t>User interaction:</a:t>
            </a:r>
            <a:r>
              <a:rPr lang="en" sz="1400"/>
              <a:t> Mobile app for delivery location selection and monitoring.</a:t>
            </a:r>
            <a:endParaRPr sz="1400"/>
          </a:p>
        </p:txBody>
      </p:sp>
      <p:pic>
        <p:nvPicPr>
          <p:cNvPr id="656" name="Google Shape;656;p80"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sp>
        <p:nvSpPr>
          <p:cNvPr id="992" name="Google Shape;992;p125"/>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Administrative Content - Work </a:t>
            </a:r>
            <a:r>
              <a:rPr lang="en" sz="2800"/>
              <a:t>Distribution</a:t>
            </a:r>
            <a:endParaRPr sz="2800"/>
          </a:p>
        </p:txBody>
      </p:sp>
      <p:graphicFrame>
        <p:nvGraphicFramePr>
          <p:cNvPr id="993" name="Google Shape;993;p125"/>
          <p:cNvGraphicFramePr/>
          <p:nvPr/>
        </p:nvGraphicFramePr>
        <p:xfrm>
          <a:off x="4525025" y="1015075"/>
          <a:ext cx="3000000" cy="3000000"/>
        </p:xfrm>
        <a:graphic>
          <a:graphicData uri="http://schemas.openxmlformats.org/drawingml/2006/table">
            <a:tbl>
              <a:tblPr>
                <a:noFill/>
                <a:tableStyleId>{E2F76CE8-D474-453C-9A7D-F9D9CF117F46}</a:tableStyleId>
              </a:tblPr>
              <a:tblGrid>
                <a:gridCol w="1411025"/>
                <a:gridCol w="2636825"/>
              </a:tblGrid>
              <a:tr h="518150">
                <a:tc>
                  <a:txBody>
                    <a:bodyPr/>
                    <a:lstStyle/>
                    <a:p>
                      <a:pPr indent="0" lvl="0" marL="0" rtl="0" algn="l">
                        <a:spcBef>
                          <a:spcPts val="0"/>
                        </a:spcBef>
                        <a:spcAft>
                          <a:spcPts val="0"/>
                        </a:spcAft>
                        <a:buNone/>
                      </a:pPr>
                      <a:r>
                        <a:rPr b="1" lang="en" sz="1100">
                          <a:latin typeface="Lato"/>
                          <a:ea typeface="Lato"/>
                          <a:cs typeface="Lato"/>
                          <a:sym typeface="Lato"/>
                        </a:rPr>
                        <a:t>Computer Engineering</a:t>
                      </a:r>
                      <a:endParaRPr b="1" sz="1100">
                        <a:latin typeface="Lato"/>
                        <a:ea typeface="Lato"/>
                        <a:cs typeface="Lato"/>
                        <a:sym typeface="Lato"/>
                      </a:endParaRPr>
                    </a:p>
                  </a:txBody>
                  <a:tcPr marT="91425" marB="91425" marR="91425" marL="91425">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9FC5E8"/>
                    </a:solidFill>
                  </a:tcPr>
                </a:tc>
                <a:tc>
                  <a:txBody>
                    <a:bodyPr/>
                    <a:lstStyle/>
                    <a:p>
                      <a:pPr indent="0" lvl="0" marL="0" rtl="0" algn="l">
                        <a:spcBef>
                          <a:spcPts val="0"/>
                        </a:spcBef>
                        <a:spcAft>
                          <a:spcPts val="0"/>
                        </a:spcAft>
                        <a:buNone/>
                      </a:pPr>
                      <a:r>
                        <a:rPr b="1" lang="en" sz="1100">
                          <a:latin typeface="Lato"/>
                          <a:ea typeface="Lato"/>
                          <a:cs typeface="Lato"/>
                          <a:sym typeface="Lato"/>
                        </a:rPr>
                        <a:t>Responsibilities</a:t>
                      </a:r>
                      <a:endParaRPr b="1" sz="1100">
                        <a:latin typeface="Lato"/>
                        <a:ea typeface="Lato"/>
                        <a:cs typeface="Lato"/>
                        <a:sym typeface="Lato"/>
                      </a:endParaRPr>
                    </a:p>
                  </a:txBody>
                  <a:tcPr marT="91425" marB="91425" marR="91425" marL="91425">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9FC5E8"/>
                    </a:solidFill>
                  </a:tcPr>
                </a:tc>
              </a:tr>
              <a:tr h="345425">
                <a:tc rowSpan="4">
                  <a:txBody>
                    <a:bodyPr/>
                    <a:lstStyle/>
                    <a:p>
                      <a:pPr indent="0" lvl="0" marL="0" rtl="0" algn="ctr">
                        <a:spcBef>
                          <a:spcPts val="0"/>
                        </a:spcBef>
                        <a:spcAft>
                          <a:spcPts val="0"/>
                        </a:spcAft>
                        <a:buNone/>
                      </a:pPr>
                      <a:r>
                        <a:rPr lang="en" sz="1100">
                          <a:latin typeface="Lato"/>
                          <a:ea typeface="Lato"/>
                          <a:cs typeface="Lato"/>
                          <a:sym typeface="Lato"/>
                        </a:rPr>
                        <a:t>Riley Newport</a:t>
                      </a:r>
                      <a:endParaRPr sz="1100">
                        <a:latin typeface="Lato"/>
                        <a:ea typeface="Lato"/>
                        <a:cs typeface="Lato"/>
                        <a:sym typeface="Lato"/>
                      </a:endParaRPr>
                    </a:p>
                  </a:txBody>
                  <a:tcPr marT="91425" marB="91425" marR="91425" marL="91425" anchor="ctr">
                    <a:lnT cap="flat" cmpd="sng" w="9525">
                      <a:solidFill>
                        <a:schemeClr val="accent5"/>
                      </a:solidFill>
                      <a:prstDash val="solid"/>
                      <a:round/>
                      <a:headEnd len="sm" w="sm" type="none"/>
                      <a:tailEnd len="sm" w="sm" type="none"/>
                    </a:lnT>
                  </a:tcPr>
                </a:tc>
                <a:tc>
                  <a:txBody>
                    <a:bodyPr/>
                    <a:lstStyle/>
                    <a:p>
                      <a:pPr indent="0" lvl="0" marL="0" rtl="0" algn="l">
                        <a:spcBef>
                          <a:spcPts val="0"/>
                        </a:spcBef>
                        <a:spcAft>
                          <a:spcPts val="0"/>
                        </a:spcAft>
                        <a:buNone/>
                      </a:pPr>
                      <a:r>
                        <a:rPr lang="en" sz="1100">
                          <a:latin typeface="Lato"/>
                          <a:ea typeface="Lato"/>
                          <a:cs typeface="Lato"/>
                          <a:sym typeface="Lato"/>
                        </a:rPr>
                        <a:t>MCU Software Development</a:t>
                      </a:r>
                      <a:endParaRPr sz="1100">
                        <a:latin typeface="Lato"/>
                        <a:ea typeface="Lato"/>
                        <a:cs typeface="Lato"/>
                        <a:sym typeface="Lato"/>
                      </a:endParaRPr>
                    </a:p>
                  </a:txBody>
                  <a:tcPr marT="91425" marB="91425" marR="91425" marL="91425">
                    <a:lnT cap="flat" cmpd="sng" w="9525">
                      <a:solidFill>
                        <a:schemeClr val="accent5"/>
                      </a:solidFill>
                      <a:prstDash val="solid"/>
                      <a:round/>
                      <a:headEnd len="sm" w="sm" type="none"/>
                      <a:tailEnd len="sm" w="sm" type="none"/>
                    </a:lnT>
                  </a:tcPr>
                </a:tc>
              </a:tr>
              <a:tr h="345425">
                <a:tc vMerge="1"/>
                <a:tc>
                  <a:txBody>
                    <a:bodyPr/>
                    <a:lstStyle/>
                    <a:p>
                      <a:pPr indent="0" lvl="0" marL="0" rtl="0" algn="l">
                        <a:spcBef>
                          <a:spcPts val="0"/>
                        </a:spcBef>
                        <a:spcAft>
                          <a:spcPts val="0"/>
                        </a:spcAft>
                        <a:buNone/>
                      </a:pPr>
                      <a:r>
                        <a:rPr lang="en" sz="1100">
                          <a:latin typeface="Lato"/>
                          <a:ea typeface="Lato"/>
                          <a:cs typeface="Lato"/>
                          <a:sym typeface="Lato"/>
                        </a:rPr>
                        <a:t>MCU/Sensor Interfacing</a:t>
                      </a:r>
                      <a:endParaRPr sz="1100">
                        <a:latin typeface="Lato"/>
                        <a:ea typeface="Lato"/>
                        <a:cs typeface="Lato"/>
                        <a:sym typeface="Lato"/>
                      </a:endParaRPr>
                    </a:p>
                  </a:txBody>
                  <a:tcPr marT="91425" marB="91425" marR="91425" marL="91425"/>
                </a:tc>
              </a:tr>
              <a:tr h="169900">
                <a:tc vMerge="1"/>
                <a:tc>
                  <a:txBody>
                    <a:bodyPr/>
                    <a:lstStyle/>
                    <a:p>
                      <a:pPr indent="0" lvl="0" marL="0" rtl="0" algn="l">
                        <a:spcBef>
                          <a:spcPts val="0"/>
                        </a:spcBef>
                        <a:spcAft>
                          <a:spcPts val="0"/>
                        </a:spcAft>
                        <a:buNone/>
                      </a:pPr>
                      <a:r>
                        <a:rPr lang="en" sz="1100">
                          <a:latin typeface="Lato"/>
                          <a:ea typeface="Lato"/>
                          <a:cs typeface="Lato"/>
                          <a:sym typeface="Lato"/>
                        </a:rPr>
                        <a:t>MCU/Raspberry Pi Communication</a:t>
                      </a:r>
                      <a:endParaRPr sz="1100">
                        <a:latin typeface="Lato"/>
                        <a:ea typeface="Lato"/>
                        <a:cs typeface="Lato"/>
                        <a:sym typeface="Lato"/>
                      </a:endParaRPr>
                    </a:p>
                  </a:txBody>
                  <a:tcPr marT="91425" marB="91425" marR="91425" marL="91425"/>
                </a:tc>
              </a:tr>
              <a:tr h="243925">
                <a:tc vMerge="1"/>
                <a:tc>
                  <a:txBody>
                    <a:bodyPr/>
                    <a:lstStyle/>
                    <a:p>
                      <a:pPr indent="0" lvl="0" marL="0" rtl="0" algn="l">
                        <a:spcBef>
                          <a:spcPts val="0"/>
                        </a:spcBef>
                        <a:spcAft>
                          <a:spcPts val="0"/>
                        </a:spcAft>
                        <a:buNone/>
                      </a:pPr>
                      <a:r>
                        <a:rPr lang="en" sz="1100">
                          <a:latin typeface="Lato"/>
                          <a:ea typeface="Lato"/>
                          <a:cs typeface="Lato"/>
                          <a:sym typeface="Lato"/>
                        </a:rPr>
                        <a:t>Motor Control</a:t>
                      </a:r>
                      <a:endParaRPr sz="1100">
                        <a:latin typeface="Lato"/>
                        <a:ea typeface="Lato"/>
                        <a:cs typeface="Lato"/>
                        <a:sym typeface="Lato"/>
                      </a:endParaRPr>
                    </a:p>
                  </a:txBody>
                  <a:tcPr marT="91425" marB="91425" marR="91425" marL="91425"/>
                </a:tc>
              </a:tr>
            </a:tbl>
          </a:graphicData>
        </a:graphic>
      </p:graphicFrame>
      <p:graphicFrame>
        <p:nvGraphicFramePr>
          <p:cNvPr id="994" name="Google Shape;994;p125"/>
          <p:cNvGraphicFramePr/>
          <p:nvPr/>
        </p:nvGraphicFramePr>
        <p:xfrm>
          <a:off x="477200" y="2935075"/>
          <a:ext cx="3000000" cy="3000000"/>
        </p:xfrm>
        <a:graphic>
          <a:graphicData uri="http://schemas.openxmlformats.org/drawingml/2006/table">
            <a:tbl>
              <a:tblPr>
                <a:noFill/>
                <a:tableStyleId>{E2F76CE8-D474-453C-9A7D-F9D9CF117F46}</a:tableStyleId>
              </a:tblPr>
              <a:tblGrid>
                <a:gridCol w="1375425"/>
                <a:gridCol w="2672425"/>
              </a:tblGrid>
              <a:tr h="409450">
                <a:tc>
                  <a:txBody>
                    <a:bodyPr/>
                    <a:lstStyle/>
                    <a:p>
                      <a:pPr indent="0" lvl="0" marL="0" rtl="0" algn="l">
                        <a:spcBef>
                          <a:spcPts val="0"/>
                        </a:spcBef>
                        <a:spcAft>
                          <a:spcPts val="0"/>
                        </a:spcAft>
                        <a:buNone/>
                      </a:pPr>
                      <a:r>
                        <a:rPr b="1" lang="en" sz="1100">
                          <a:latin typeface="Lato"/>
                          <a:ea typeface="Lato"/>
                          <a:cs typeface="Lato"/>
                          <a:sym typeface="Lato"/>
                        </a:rPr>
                        <a:t>Computer</a:t>
                      </a:r>
                      <a:r>
                        <a:rPr b="1" lang="en" sz="1100">
                          <a:latin typeface="Lato"/>
                          <a:ea typeface="Lato"/>
                          <a:cs typeface="Lato"/>
                          <a:sym typeface="Lato"/>
                        </a:rPr>
                        <a:t> Engineering</a:t>
                      </a:r>
                      <a:endParaRPr b="1" sz="1100">
                        <a:latin typeface="Lato"/>
                        <a:ea typeface="Lato"/>
                        <a:cs typeface="Lato"/>
                        <a:sym typeface="Lato"/>
                      </a:endParaRPr>
                    </a:p>
                  </a:txBody>
                  <a:tcPr marT="91425" marB="91425" marR="91425" marL="91425">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9FC5E8"/>
                    </a:solidFill>
                  </a:tcPr>
                </a:tc>
                <a:tc>
                  <a:txBody>
                    <a:bodyPr/>
                    <a:lstStyle/>
                    <a:p>
                      <a:pPr indent="0" lvl="0" marL="0" rtl="0" algn="l">
                        <a:spcBef>
                          <a:spcPts val="0"/>
                        </a:spcBef>
                        <a:spcAft>
                          <a:spcPts val="0"/>
                        </a:spcAft>
                        <a:buNone/>
                      </a:pPr>
                      <a:r>
                        <a:rPr b="1" lang="en" sz="1100">
                          <a:latin typeface="Lato"/>
                          <a:ea typeface="Lato"/>
                          <a:cs typeface="Lato"/>
                          <a:sym typeface="Lato"/>
                        </a:rPr>
                        <a:t>Responsibilities</a:t>
                      </a:r>
                      <a:endParaRPr b="1" sz="1100">
                        <a:latin typeface="Lato"/>
                        <a:ea typeface="Lato"/>
                        <a:cs typeface="Lato"/>
                        <a:sym typeface="Lato"/>
                      </a:endParaRPr>
                    </a:p>
                  </a:txBody>
                  <a:tcPr marT="91425" marB="91425" marR="91425" marL="91425">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9FC5E8"/>
                    </a:solidFill>
                  </a:tcPr>
                </a:tc>
              </a:tr>
              <a:tr h="276975">
                <a:tc rowSpan="4">
                  <a:txBody>
                    <a:bodyPr/>
                    <a:lstStyle/>
                    <a:p>
                      <a:pPr indent="0" lvl="0" marL="0" rtl="0" algn="ctr">
                        <a:spcBef>
                          <a:spcPts val="0"/>
                        </a:spcBef>
                        <a:spcAft>
                          <a:spcPts val="0"/>
                        </a:spcAft>
                        <a:buNone/>
                      </a:pPr>
                      <a:r>
                        <a:rPr lang="en" sz="1100">
                          <a:latin typeface="Lato"/>
                          <a:ea typeface="Lato"/>
                          <a:cs typeface="Lato"/>
                          <a:sym typeface="Lato"/>
                        </a:rPr>
                        <a:t>Melyia Ince-Ingram</a:t>
                      </a:r>
                      <a:endParaRPr sz="1100">
                        <a:latin typeface="Lato"/>
                        <a:ea typeface="Lato"/>
                        <a:cs typeface="Lato"/>
                        <a:sym typeface="Lato"/>
                      </a:endParaRPr>
                    </a:p>
                  </a:txBody>
                  <a:tcPr marT="91425" marB="91425" marR="91425" marL="91425" anchor="ctr">
                    <a:lnT cap="flat" cmpd="sng" w="9525">
                      <a:solidFill>
                        <a:schemeClr val="accent5"/>
                      </a:solidFill>
                      <a:prstDash val="solid"/>
                      <a:round/>
                      <a:headEnd len="sm" w="sm" type="none"/>
                      <a:tailEnd len="sm" w="sm" type="none"/>
                    </a:lnT>
                  </a:tcPr>
                </a:tc>
                <a:tc>
                  <a:txBody>
                    <a:bodyPr/>
                    <a:lstStyle/>
                    <a:p>
                      <a:pPr indent="0" lvl="0" marL="0" rtl="0" algn="l">
                        <a:spcBef>
                          <a:spcPts val="0"/>
                        </a:spcBef>
                        <a:spcAft>
                          <a:spcPts val="0"/>
                        </a:spcAft>
                        <a:buNone/>
                      </a:pPr>
                      <a:r>
                        <a:rPr lang="en" sz="1100">
                          <a:latin typeface="Lato"/>
                          <a:ea typeface="Lato"/>
                          <a:cs typeface="Lato"/>
                          <a:sym typeface="Lato"/>
                        </a:rPr>
                        <a:t>Robot Operating System Set up</a:t>
                      </a:r>
                      <a:endParaRPr sz="1100">
                        <a:latin typeface="Lato"/>
                        <a:ea typeface="Lato"/>
                        <a:cs typeface="Lato"/>
                        <a:sym typeface="Lato"/>
                      </a:endParaRPr>
                    </a:p>
                  </a:txBody>
                  <a:tcPr marT="91425" marB="91425" marR="91425" marL="91425">
                    <a:lnT cap="flat" cmpd="sng" w="9525">
                      <a:solidFill>
                        <a:schemeClr val="accent5"/>
                      </a:solidFill>
                      <a:prstDash val="solid"/>
                      <a:round/>
                      <a:headEnd len="sm" w="sm" type="none"/>
                      <a:tailEnd len="sm" w="sm" type="none"/>
                    </a:lnT>
                  </a:tcPr>
                </a:tc>
              </a:tr>
              <a:tr h="276975">
                <a:tc vMerge="1"/>
                <a:tc>
                  <a:txBody>
                    <a:bodyPr/>
                    <a:lstStyle/>
                    <a:p>
                      <a:pPr indent="0" lvl="0" marL="0" rtl="0" algn="l">
                        <a:spcBef>
                          <a:spcPts val="0"/>
                        </a:spcBef>
                        <a:spcAft>
                          <a:spcPts val="0"/>
                        </a:spcAft>
                        <a:buNone/>
                      </a:pPr>
                      <a:r>
                        <a:rPr lang="en" sz="1100">
                          <a:latin typeface="Lato"/>
                          <a:ea typeface="Lato"/>
                          <a:cs typeface="Lato"/>
                          <a:sym typeface="Lato"/>
                        </a:rPr>
                        <a:t>SLAM - Sensor Configuration</a:t>
                      </a:r>
                      <a:endParaRPr sz="1100">
                        <a:latin typeface="Lato"/>
                        <a:ea typeface="Lato"/>
                        <a:cs typeface="Lato"/>
                        <a:sym typeface="Lato"/>
                      </a:endParaRPr>
                    </a:p>
                  </a:txBody>
                  <a:tcPr marT="91425" marB="91425" marR="91425" marL="91425"/>
                </a:tc>
              </a:tr>
              <a:tr h="276975">
                <a:tc vMerge="1"/>
                <a:tc>
                  <a:txBody>
                    <a:bodyPr/>
                    <a:lstStyle/>
                    <a:p>
                      <a:pPr indent="0" lvl="0" marL="0" rtl="0" algn="l">
                        <a:spcBef>
                          <a:spcPts val="0"/>
                        </a:spcBef>
                        <a:spcAft>
                          <a:spcPts val="0"/>
                        </a:spcAft>
                        <a:buNone/>
                      </a:pPr>
                      <a:r>
                        <a:rPr lang="en" sz="1100">
                          <a:latin typeface="Lato"/>
                          <a:ea typeface="Lato"/>
                          <a:cs typeface="Lato"/>
                          <a:sym typeface="Lato"/>
                        </a:rPr>
                        <a:t>Camera Calibration</a:t>
                      </a:r>
                      <a:endParaRPr sz="1100">
                        <a:latin typeface="Lato"/>
                        <a:ea typeface="Lato"/>
                        <a:cs typeface="Lato"/>
                        <a:sym typeface="Lato"/>
                      </a:endParaRPr>
                    </a:p>
                  </a:txBody>
                  <a:tcPr marT="91425" marB="91425" marR="91425" marL="91425"/>
                </a:tc>
              </a:tr>
              <a:tr h="276975">
                <a:tc vMerge="1"/>
                <a:tc>
                  <a:txBody>
                    <a:bodyPr/>
                    <a:lstStyle/>
                    <a:p>
                      <a:pPr indent="0" lvl="0" marL="0" rtl="0" algn="l">
                        <a:spcBef>
                          <a:spcPts val="0"/>
                        </a:spcBef>
                        <a:spcAft>
                          <a:spcPts val="0"/>
                        </a:spcAft>
                        <a:buNone/>
                      </a:pPr>
                      <a:r>
                        <a:rPr lang="en" sz="1100">
                          <a:latin typeface="Lato"/>
                          <a:ea typeface="Lato"/>
                          <a:cs typeface="Lato"/>
                          <a:sym typeface="Lato"/>
                        </a:rPr>
                        <a:t>Robot Simulation</a:t>
                      </a:r>
                      <a:endParaRPr sz="1100">
                        <a:latin typeface="Lato"/>
                        <a:ea typeface="Lato"/>
                        <a:cs typeface="Lato"/>
                        <a:sym typeface="Lato"/>
                      </a:endParaRPr>
                    </a:p>
                  </a:txBody>
                  <a:tcPr marT="91425" marB="91425" marR="91425" marL="91425"/>
                </a:tc>
              </a:tr>
            </a:tbl>
          </a:graphicData>
        </a:graphic>
      </p:graphicFrame>
      <p:graphicFrame>
        <p:nvGraphicFramePr>
          <p:cNvPr id="995" name="Google Shape;995;p125"/>
          <p:cNvGraphicFramePr/>
          <p:nvPr/>
        </p:nvGraphicFramePr>
        <p:xfrm>
          <a:off x="477200" y="1015050"/>
          <a:ext cx="3000000" cy="3000000"/>
        </p:xfrm>
        <a:graphic>
          <a:graphicData uri="http://schemas.openxmlformats.org/drawingml/2006/table">
            <a:tbl>
              <a:tblPr>
                <a:noFill/>
                <a:tableStyleId>{E2F76CE8-D474-453C-9A7D-F9D9CF117F46}</a:tableStyleId>
              </a:tblPr>
              <a:tblGrid>
                <a:gridCol w="1375425"/>
                <a:gridCol w="2672425"/>
              </a:tblGrid>
              <a:tr h="275500">
                <a:tc>
                  <a:txBody>
                    <a:bodyPr/>
                    <a:lstStyle/>
                    <a:p>
                      <a:pPr indent="0" lvl="0" marL="0" rtl="0" algn="l">
                        <a:spcBef>
                          <a:spcPts val="0"/>
                        </a:spcBef>
                        <a:spcAft>
                          <a:spcPts val="0"/>
                        </a:spcAft>
                        <a:buNone/>
                      </a:pPr>
                      <a:r>
                        <a:rPr b="1" lang="en" sz="1100">
                          <a:latin typeface="Lato"/>
                          <a:ea typeface="Lato"/>
                          <a:cs typeface="Lato"/>
                          <a:sym typeface="Lato"/>
                        </a:rPr>
                        <a:t>Electrical Engineering</a:t>
                      </a:r>
                      <a:endParaRPr b="1" sz="1100">
                        <a:latin typeface="Lato"/>
                        <a:ea typeface="Lato"/>
                        <a:cs typeface="Lato"/>
                        <a:sym typeface="Lato"/>
                      </a:endParaRPr>
                    </a:p>
                  </a:txBody>
                  <a:tcPr marT="91425" marB="91425" marR="91425" marL="91425">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9FC5E8"/>
                    </a:solidFill>
                  </a:tcPr>
                </a:tc>
                <a:tc>
                  <a:txBody>
                    <a:bodyPr/>
                    <a:lstStyle/>
                    <a:p>
                      <a:pPr indent="0" lvl="0" marL="0" rtl="0" algn="l">
                        <a:spcBef>
                          <a:spcPts val="0"/>
                        </a:spcBef>
                        <a:spcAft>
                          <a:spcPts val="0"/>
                        </a:spcAft>
                        <a:buNone/>
                      </a:pPr>
                      <a:r>
                        <a:rPr b="1" lang="en" sz="1100">
                          <a:latin typeface="Lato"/>
                          <a:ea typeface="Lato"/>
                          <a:cs typeface="Lato"/>
                          <a:sym typeface="Lato"/>
                        </a:rPr>
                        <a:t>Responsibilities</a:t>
                      </a:r>
                      <a:endParaRPr b="1" sz="1100">
                        <a:latin typeface="Lato"/>
                        <a:ea typeface="Lato"/>
                        <a:cs typeface="Lato"/>
                        <a:sym typeface="Lato"/>
                      </a:endParaRPr>
                    </a:p>
                  </a:txBody>
                  <a:tcPr marT="91425" marB="91425" marR="91425" marL="91425">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9FC5E8"/>
                    </a:solidFill>
                  </a:tcPr>
                </a:tc>
              </a:tr>
              <a:tr h="186350">
                <a:tc rowSpan="4">
                  <a:txBody>
                    <a:bodyPr/>
                    <a:lstStyle/>
                    <a:p>
                      <a:pPr indent="0" lvl="0" marL="0" rtl="0" algn="ctr">
                        <a:spcBef>
                          <a:spcPts val="0"/>
                        </a:spcBef>
                        <a:spcAft>
                          <a:spcPts val="0"/>
                        </a:spcAft>
                        <a:buNone/>
                      </a:pPr>
                      <a:r>
                        <a:rPr lang="en" sz="1100">
                          <a:latin typeface="Lato"/>
                          <a:ea typeface="Lato"/>
                          <a:cs typeface="Lato"/>
                          <a:sym typeface="Lato"/>
                        </a:rPr>
                        <a:t>Ibrahim Khater</a:t>
                      </a:r>
                      <a:endParaRPr sz="1100">
                        <a:latin typeface="Lato"/>
                        <a:ea typeface="Lato"/>
                        <a:cs typeface="Lato"/>
                        <a:sym typeface="Lato"/>
                      </a:endParaRPr>
                    </a:p>
                  </a:txBody>
                  <a:tcPr marT="91425" marB="91425" marR="91425" marL="91425" anchor="ctr">
                    <a:lnT cap="flat" cmpd="sng" w="9525">
                      <a:solidFill>
                        <a:schemeClr val="accent5"/>
                      </a:solidFill>
                      <a:prstDash val="solid"/>
                      <a:round/>
                      <a:headEnd len="sm" w="sm" type="none"/>
                      <a:tailEnd len="sm" w="sm" type="none"/>
                    </a:lnT>
                  </a:tcPr>
                </a:tc>
                <a:tc>
                  <a:txBody>
                    <a:bodyPr/>
                    <a:lstStyle/>
                    <a:p>
                      <a:pPr indent="0" lvl="0" marL="0" rtl="0" algn="l">
                        <a:spcBef>
                          <a:spcPts val="0"/>
                        </a:spcBef>
                        <a:spcAft>
                          <a:spcPts val="0"/>
                        </a:spcAft>
                        <a:buNone/>
                      </a:pPr>
                      <a:r>
                        <a:rPr lang="en" sz="1100">
                          <a:latin typeface="Lato"/>
                          <a:ea typeface="Lato"/>
                          <a:cs typeface="Lato"/>
                          <a:sym typeface="Lato"/>
                        </a:rPr>
                        <a:t>PCB Design and Integration</a:t>
                      </a:r>
                      <a:endParaRPr sz="1100">
                        <a:latin typeface="Lato"/>
                        <a:ea typeface="Lato"/>
                        <a:cs typeface="Lato"/>
                        <a:sym typeface="Lato"/>
                      </a:endParaRPr>
                    </a:p>
                  </a:txBody>
                  <a:tcPr marT="91425" marB="91425" marR="91425" marL="91425">
                    <a:lnT cap="flat" cmpd="sng" w="9525">
                      <a:solidFill>
                        <a:schemeClr val="accent5"/>
                      </a:solidFill>
                      <a:prstDash val="solid"/>
                      <a:round/>
                      <a:headEnd len="sm" w="sm" type="none"/>
                      <a:tailEnd len="sm" w="sm" type="none"/>
                    </a:lnT>
                  </a:tcPr>
                </a:tc>
              </a:tr>
              <a:tr h="186350">
                <a:tc vMerge="1"/>
                <a:tc>
                  <a:txBody>
                    <a:bodyPr/>
                    <a:lstStyle/>
                    <a:p>
                      <a:pPr indent="0" lvl="0" marL="0" rtl="0" algn="l">
                        <a:spcBef>
                          <a:spcPts val="0"/>
                        </a:spcBef>
                        <a:spcAft>
                          <a:spcPts val="0"/>
                        </a:spcAft>
                        <a:buNone/>
                      </a:pPr>
                      <a:r>
                        <a:rPr lang="en" sz="1100">
                          <a:latin typeface="Lato"/>
                          <a:ea typeface="Lato"/>
                          <a:cs typeface="Lato"/>
                          <a:sym typeface="Lato"/>
                        </a:rPr>
                        <a:t>Power management and distribution</a:t>
                      </a:r>
                      <a:endParaRPr sz="1100">
                        <a:latin typeface="Lato"/>
                        <a:ea typeface="Lato"/>
                        <a:cs typeface="Lato"/>
                        <a:sym typeface="Lato"/>
                      </a:endParaRPr>
                    </a:p>
                  </a:txBody>
                  <a:tcPr marT="91425" marB="91425" marR="91425" marL="91425"/>
                </a:tc>
              </a:tr>
              <a:tr h="186350">
                <a:tc vMerge="1"/>
                <a:tc>
                  <a:txBody>
                    <a:bodyPr/>
                    <a:lstStyle/>
                    <a:p>
                      <a:pPr indent="0" lvl="0" marL="0" rtl="0" algn="l">
                        <a:spcBef>
                          <a:spcPts val="0"/>
                        </a:spcBef>
                        <a:spcAft>
                          <a:spcPts val="0"/>
                        </a:spcAft>
                        <a:buNone/>
                      </a:pPr>
                      <a:r>
                        <a:rPr lang="en" sz="1100">
                          <a:latin typeface="Lato"/>
                          <a:ea typeface="Lato"/>
                          <a:cs typeface="Lato"/>
                          <a:sym typeface="Lato"/>
                        </a:rPr>
                        <a:t>PCB assembly</a:t>
                      </a:r>
                      <a:endParaRPr sz="1100">
                        <a:latin typeface="Lato"/>
                        <a:ea typeface="Lato"/>
                        <a:cs typeface="Lato"/>
                        <a:sym typeface="Lato"/>
                      </a:endParaRPr>
                    </a:p>
                  </a:txBody>
                  <a:tcPr marT="91425" marB="91425" marR="91425" marL="91425"/>
                </a:tc>
              </a:tr>
              <a:tr h="186350">
                <a:tc vMerge="1"/>
                <a:tc>
                  <a:txBody>
                    <a:bodyPr/>
                    <a:lstStyle/>
                    <a:p>
                      <a:pPr indent="0" lvl="0" marL="0" rtl="0" algn="l">
                        <a:spcBef>
                          <a:spcPts val="0"/>
                        </a:spcBef>
                        <a:spcAft>
                          <a:spcPts val="0"/>
                        </a:spcAft>
                        <a:buNone/>
                      </a:pPr>
                      <a:r>
                        <a:rPr lang="en" sz="1100">
                          <a:latin typeface="Lato"/>
                          <a:ea typeface="Lato"/>
                          <a:cs typeface="Lato"/>
                          <a:sym typeface="Lato"/>
                        </a:rPr>
                        <a:t>Chassis and mechanical design</a:t>
                      </a:r>
                      <a:endParaRPr sz="1100">
                        <a:latin typeface="Lato"/>
                        <a:ea typeface="Lato"/>
                        <a:cs typeface="Lato"/>
                        <a:sym typeface="Lato"/>
                      </a:endParaRPr>
                    </a:p>
                  </a:txBody>
                  <a:tcPr marT="91425" marB="91425" marR="91425" marL="91425"/>
                </a:tc>
              </a:tr>
            </a:tbl>
          </a:graphicData>
        </a:graphic>
      </p:graphicFrame>
      <p:graphicFrame>
        <p:nvGraphicFramePr>
          <p:cNvPr id="996" name="Google Shape;996;p125"/>
          <p:cNvGraphicFramePr/>
          <p:nvPr/>
        </p:nvGraphicFramePr>
        <p:xfrm>
          <a:off x="4525025" y="2935125"/>
          <a:ext cx="3000000" cy="3000000"/>
        </p:xfrm>
        <a:graphic>
          <a:graphicData uri="http://schemas.openxmlformats.org/drawingml/2006/table">
            <a:tbl>
              <a:tblPr>
                <a:noFill/>
                <a:tableStyleId>{E2F76CE8-D474-453C-9A7D-F9D9CF117F46}</a:tableStyleId>
              </a:tblPr>
              <a:tblGrid>
                <a:gridCol w="1411025"/>
                <a:gridCol w="2636825"/>
              </a:tblGrid>
              <a:tr h="403925">
                <a:tc>
                  <a:txBody>
                    <a:bodyPr/>
                    <a:lstStyle/>
                    <a:p>
                      <a:pPr indent="0" lvl="0" marL="0" rtl="0" algn="l">
                        <a:spcBef>
                          <a:spcPts val="0"/>
                        </a:spcBef>
                        <a:spcAft>
                          <a:spcPts val="0"/>
                        </a:spcAft>
                        <a:buNone/>
                      </a:pPr>
                      <a:r>
                        <a:rPr b="1" lang="en" sz="1100">
                          <a:latin typeface="Lato"/>
                          <a:ea typeface="Lato"/>
                          <a:cs typeface="Lato"/>
                          <a:sym typeface="Lato"/>
                        </a:rPr>
                        <a:t>Computer </a:t>
                      </a:r>
                      <a:r>
                        <a:rPr b="1" lang="en" sz="1100">
                          <a:latin typeface="Lato"/>
                          <a:ea typeface="Lato"/>
                          <a:cs typeface="Lato"/>
                          <a:sym typeface="Lato"/>
                        </a:rPr>
                        <a:t>Engineering</a:t>
                      </a:r>
                      <a:endParaRPr b="1" sz="1100">
                        <a:latin typeface="Lato"/>
                        <a:ea typeface="Lato"/>
                        <a:cs typeface="Lato"/>
                        <a:sym typeface="Lato"/>
                      </a:endParaRPr>
                    </a:p>
                  </a:txBody>
                  <a:tcPr marT="91425" marB="91425" marR="91425" marL="91425">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9FC5E8"/>
                    </a:solidFill>
                  </a:tcPr>
                </a:tc>
                <a:tc>
                  <a:txBody>
                    <a:bodyPr/>
                    <a:lstStyle/>
                    <a:p>
                      <a:pPr indent="0" lvl="0" marL="0" rtl="0" algn="l">
                        <a:spcBef>
                          <a:spcPts val="0"/>
                        </a:spcBef>
                        <a:spcAft>
                          <a:spcPts val="0"/>
                        </a:spcAft>
                        <a:buNone/>
                      </a:pPr>
                      <a:r>
                        <a:rPr b="1" lang="en" sz="1100">
                          <a:latin typeface="Lato"/>
                          <a:ea typeface="Lato"/>
                          <a:cs typeface="Lato"/>
                          <a:sym typeface="Lato"/>
                        </a:rPr>
                        <a:t>Responsibilities</a:t>
                      </a:r>
                      <a:endParaRPr b="1" sz="1100">
                        <a:latin typeface="Lato"/>
                        <a:ea typeface="Lato"/>
                        <a:cs typeface="Lato"/>
                        <a:sym typeface="Lato"/>
                      </a:endParaRPr>
                    </a:p>
                  </a:txBody>
                  <a:tcPr marT="91425" marB="91425" marR="91425" marL="91425">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9FC5E8"/>
                    </a:solidFill>
                  </a:tcPr>
                </a:tc>
              </a:tr>
              <a:tr h="268300">
                <a:tc rowSpan="4">
                  <a:txBody>
                    <a:bodyPr/>
                    <a:lstStyle/>
                    <a:p>
                      <a:pPr indent="0" lvl="0" marL="0" rtl="0" algn="ctr">
                        <a:spcBef>
                          <a:spcPts val="0"/>
                        </a:spcBef>
                        <a:spcAft>
                          <a:spcPts val="0"/>
                        </a:spcAft>
                        <a:buNone/>
                      </a:pPr>
                      <a:r>
                        <a:rPr lang="en" sz="1100">
                          <a:latin typeface="Lato"/>
                          <a:ea typeface="Lato"/>
                          <a:cs typeface="Lato"/>
                          <a:sym typeface="Lato"/>
                        </a:rPr>
                        <a:t>Brandon Zabawa</a:t>
                      </a:r>
                      <a:endParaRPr sz="1100">
                        <a:latin typeface="Lato"/>
                        <a:ea typeface="Lato"/>
                        <a:cs typeface="Lato"/>
                        <a:sym typeface="Lato"/>
                      </a:endParaRPr>
                    </a:p>
                  </a:txBody>
                  <a:tcPr marT="91425" marB="91425" marR="91425" marL="91425" anchor="ctr">
                    <a:lnR cap="flat" cmpd="sng" w="9525">
                      <a:solidFill>
                        <a:srgbClr val="9E9E9E"/>
                      </a:solidFill>
                      <a:prstDash val="solid"/>
                      <a:round/>
                      <a:headEnd len="sm" w="sm" type="none"/>
                      <a:tailEnd len="sm" w="sm" type="none"/>
                    </a:lnR>
                    <a:lnT cap="flat" cmpd="sng" w="9525">
                      <a:solidFill>
                        <a:schemeClr val="accent5"/>
                      </a:solidFill>
                      <a:prstDash val="solid"/>
                      <a:round/>
                      <a:headEnd len="sm" w="sm" type="none"/>
                      <a:tailEnd len="sm" w="sm" type="none"/>
                    </a:lnT>
                  </a:tcPr>
                </a:tc>
                <a:tc>
                  <a:txBody>
                    <a:bodyPr/>
                    <a:lstStyle/>
                    <a:p>
                      <a:pPr indent="0" lvl="0" marL="0" rtl="0" algn="l">
                        <a:spcBef>
                          <a:spcPts val="0"/>
                        </a:spcBef>
                        <a:spcAft>
                          <a:spcPts val="0"/>
                        </a:spcAft>
                        <a:buNone/>
                      </a:pPr>
                      <a:r>
                        <a:rPr lang="en" sz="1100">
                          <a:latin typeface="Lato"/>
                          <a:ea typeface="Lato"/>
                          <a:cs typeface="Lato"/>
                          <a:sym typeface="Lato"/>
                        </a:rPr>
                        <a:t>Mobile App Dev.</a:t>
                      </a:r>
                      <a:endParaRPr sz="11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rgbClr val="9E9E9E"/>
                      </a:solidFill>
                      <a:prstDash val="solid"/>
                      <a:round/>
                      <a:headEnd len="sm" w="sm" type="none"/>
                      <a:tailEnd len="sm" w="sm" type="none"/>
                    </a:lnB>
                  </a:tcPr>
                </a:tc>
              </a:tr>
              <a:tr h="268300">
                <a:tc vMerge="1"/>
                <a:tc>
                  <a:txBody>
                    <a:bodyPr/>
                    <a:lstStyle/>
                    <a:p>
                      <a:pPr indent="0" lvl="0" marL="0" rtl="0" algn="l">
                        <a:spcBef>
                          <a:spcPts val="0"/>
                        </a:spcBef>
                        <a:spcAft>
                          <a:spcPts val="0"/>
                        </a:spcAft>
                        <a:buNone/>
                      </a:pPr>
                      <a:r>
                        <a:rPr lang="en" sz="1100">
                          <a:latin typeface="Lato"/>
                          <a:ea typeface="Lato"/>
                          <a:cs typeface="Lato"/>
                          <a:sym typeface="Lato"/>
                        </a:rPr>
                        <a:t>Network Programming</a:t>
                      </a:r>
                      <a:endParaRPr sz="11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68300">
                <a:tc vMerge="1"/>
                <a:tc>
                  <a:txBody>
                    <a:bodyPr/>
                    <a:lstStyle/>
                    <a:p>
                      <a:pPr indent="0" lvl="0" marL="0" rtl="0" algn="l">
                        <a:spcBef>
                          <a:spcPts val="0"/>
                        </a:spcBef>
                        <a:spcAft>
                          <a:spcPts val="0"/>
                        </a:spcAft>
                        <a:buNone/>
                      </a:pPr>
                      <a:r>
                        <a:rPr lang="en" sz="1100">
                          <a:latin typeface="Lato"/>
                          <a:ea typeface="Lato"/>
                          <a:cs typeface="Lato"/>
                          <a:sym typeface="Lato"/>
                        </a:rPr>
                        <a:t>Communication between MCU &amp; App</a:t>
                      </a:r>
                      <a:endParaRPr sz="11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91725">
                <a:tc vMerge="1"/>
                <a:tc>
                  <a:txBody>
                    <a:bodyPr/>
                    <a:lstStyle/>
                    <a:p>
                      <a:pPr indent="0" lvl="0" marL="0" rtl="0" algn="l">
                        <a:spcBef>
                          <a:spcPts val="0"/>
                        </a:spcBef>
                        <a:spcAft>
                          <a:spcPts val="0"/>
                        </a:spcAft>
                        <a:buNone/>
                      </a:pPr>
                      <a:r>
                        <a:rPr lang="en" sz="1100">
                          <a:latin typeface="Lato"/>
                          <a:ea typeface="Lato"/>
                          <a:cs typeface="Lato"/>
                          <a:sym typeface="Lato"/>
                        </a:rPr>
                        <a:t>SW ve</a:t>
                      </a:r>
                      <a:r>
                        <a:rPr lang="en" sz="1100">
                          <a:latin typeface="Lato"/>
                          <a:ea typeface="Lato"/>
                          <a:cs typeface="Lato"/>
                          <a:sym typeface="Lato"/>
                        </a:rPr>
                        <a:t>rification</a:t>
                      </a:r>
                      <a:endParaRPr sz="1100">
                        <a:latin typeface="Lato"/>
                        <a:ea typeface="Lato"/>
                        <a:cs typeface="Lato"/>
                        <a:sym typeface="Lato"/>
                      </a:endParaRPr>
                    </a:p>
                  </a:txBody>
                  <a:tcPr marT="91425" marB="91425" marR="91425" marL="91425">
                    <a:lnT cap="flat" cmpd="sng" w="9525">
                      <a:solidFill>
                        <a:srgbClr val="9E9E9E"/>
                      </a:solidFill>
                      <a:prstDash val="solid"/>
                      <a:round/>
                      <a:headEnd len="sm" w="sm" type="none"/>
                      <a:tailEnd len="sm" w="sm" type="none"/>
                    </a:lnT>
                  </a:tcPr>
                </a:tc>
              </a:tr>
            </a:tbl>
          </a:graphicData>
        </a:graphic>
      </p:graphicFrame>
      <p:pic>
        <p:nvPicPr>
          <p:cNvPr id="997" name="Google Shape;997;p125" title="headshot (3).jpeg"/>
          <p:cNvPicPr preferRelativeResize="0"/>
          <p:nvPr/>
        </p:nvPicPr>
        <p:blipFill>
          <a:blip r:embed="rId3">
            <a:alphaModFix/>
          </a:blip>
          <a:stretch>
            <a:fillRect/>
          </a:stretch>
        </p:blipFill>
        <p:spPr>
          <a:xfrm>
            <a:off x="8193875" y="0"/>
            <a:ext cx="950125" cy="9501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1" name="Shape 1001"/>
        <p:cNvGrpSpPr/>
        <p:nvPr/>
      </p:nvGrpSpPr>
      <p:grpSpPr>
        <a:xfrm>
          <a:off x="0" y="0"/>
          <a:ext cx="0" cy="0"/>
          <a:chOff x="0" y="0"/>
          <a:chExt cx="0" cy="0"/>
        </a:xfrm>
      </p:grpSpPr>
      <p:sp>
        <p:nvSpPr>
          <p:cNvPr id="1002" name="Google Shape;1002;p126"/>
          <p:cNvSpPr txBox="1"/>
          <p:nvPr>
            <p:ph type="title"/>
          </p:nvPr>
        </p:nvSpPr>
        <p:spPr>
          <a:xfrm>
            <a:off x="276075" y="457200"/>
            <a:ext cx="8594400" cy="387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Progress and Plan for Completion</a:t>
            </a:r>
            <a:endParaRPr sz="2800"/>
          </a:p>
        </p:txBody>
      </p:sp>
      <p:sp>
        <p:nvSpPr>
          <p:cNvPr id="1003" name="Google Shape;1003;p126"/>
          <p:cNvSpPr txBox="1"/>
          <p:nvPr>
            <p:ph idx="2" type="body"/>
          </p:nvPr>
        </p:nvSpPr>
        <p:spPr>
          <a:xfrm>
            <a:off x="464100" y="967500"/>
            <a:ext cx="7653300" cy="1231500"/>
          </a:xfrm>
          <a:prstGeom prst="rect">
            <a:avLst/>
          </a:prstGeom>
        </p:spPr>
        <p:txBody>
          <a:bodyPr anchorCtr="0" anchor="t" bIns="0" lIns="0" spcFirstLastPara="1" rIns="0" wrap="square" tIns="0">
            <a:spAutoFit/>
          </a:bodyPr>
          <a:lstStyle/>
          <a:p>
            <a:pPr indent="0" lvl="0" marL="0" rtl="0" algn="l">
              <a:lnSpc>
                <a:spcPct val="150000"/>
              </a:lnSpc>
              <a:spcBef>
                <a:spcPts val="0"/>
              </a:spcBef>
              <a:spcAft>
                <a:spcPts val="0"/>
              </a:spcAft>
              <a:buNone/>
            </a:pPr>
            <a:r>
              <a:rPr b="1" lang="en" sz="1600"/>
              <a:t>Progress</a:t>
            </a:r>
            <a:endParaRPr b="1" sz="1600"/>
          </a:p>
          <a:p>
            <a:pPr indent="0" lvl="0" marL="0" rtl="0" algn="l">
              <a:lnSpc>
                <a:spcPct val="150000"/>
              </a:lnSpc>
              <a:spcBef>
                <a:spcPts val="0"/>
              </a:spcBef>
              <a:spcAft>
                <a:spcPts val="0"/>
              </a:spcAft>
              <a:buNone/>
            </a:pPr>
            <a:r>
              <a:rPr lang="en" sz="1400"/>
              <a:t>Research 						100%		</a:t>
            </a:r>
            <a:endParaRPr sz="1400"/>
          </a:p>
          <a:p>
            <a:pPr indent="0" lvl="0" marL="0" rtl="0" algn="l">
              <a:lnSpc>
                <a:spcPct val="150000"/>
              </a:lnSpc>
              <a:spcBef>
                <a:spcPts val="0"/>
              </a:spcBef>
              <a:spcAft>
                <a:spcPts val="0"/>
              </a:spcAft>
              <a:buNone/>
            </a:pPr>
            <a:r>
              <a:rPr lang="en" sz="1400"/>
              <a:t>PCB &amp; Parts Acquisition			75%		</a:t>
            </a:r>
            <a:endParaRPr sz="1400"/>
          </a:p>
          <a:p>
            <a:pPr indent="0" lvl="0" marL="0" rtl="0" algn="l">
              <a:lnSpc>
                <a:spcPct val="150000"/>
              </a:lnSpc>
              <a:spcBef>
                <a:spcPts val="0"/>
              </a:spcBef>
              <a:spcAft>
                <a:spcPts val="0"/>
              </a:spcAft>
              <a:buNone/>
            </a:pPr>
            <a:r>
              <a:rPr lang="en" sz="1400"/>
              <a:t>Prototyping &amp; Testing				30%</a:t>
            </a:r>
            <a:endParaRPr sz="1400"/>
          </a:p>
        </p:txBody>
      </p:sp>
      <p:sp>
        <p:nvSpPr>
          <p:cNvPr id="1004" name="Google Shape;1004;p126"/>
          <p:cNvSpPr txBox="1"/>
          <p:nvPr>
            <p:ph idx="2" type="body"/>
          </p:nvPr>
        </p:nvSpPr>
        <p:spPr>
          <a:xfrm>
            <a:off x="464100" y="2482624"/>
            <a:ext cx="7653300" cy="2201100"/>
          </a:xfrm>
          <a:prstGeom prst="rect">
            <a:avLst/>
          </a:prstGeom>
        </p:spPr>
        <p:txBody>
          <a:bodyPr anchorCtr="0" anchor="t" bIns="0" lIns="0" spcFirstLastPara="1" rIns="0" wrap="square" tIns="0">
            <a:spAutoFit/>
          </a:bodyPr>
          <a:lstStyle/>
          <a:p>
            <a:pPr indent="0" lvl="0" marL="0" rtl="0" algn="l">
              <a:lnSpc>
                <a:spcPct val="150000"/>
              </a:lnSpc>
              <a:spcBef>
                <a:spcPts val="0"/>
              </a:spcBef>
              <a:spcAft>
                <a:spcPts val="0"/>
              </a:spcAft>
              <a:buNone/>
            </a:pPr>
            <a:r>
              <a:rPr b="1" lang="en" sz="1600"/>
              <a:t>Major Milestones and Plan</a:t>
            </a:r>
            <a:endParaRPr b="1" sz="1600"/>
          </a:p>
          <a:p>
            <a:pPr indent="0" lvl="0" marL="0" rtl="0" algn="l">
              <a:lnSpc>
                <a:spcPct val="150000"/>
              </a:lnSpc>
              <a:spcBef>
                <a:spcPts val="0"/>
              </a:spcBef>
              <a:spcAft>
                <a:spcPts val="0"/>
              </a:spcAft>
              <a:buNone/>
            </a:pPr>
            <a:r>
              <a:rPr lang="en" sz="1400"/>
              <a:t>Verification and Testing of PCBs		October 3rd</a:t>
            </a:r>
            <a:endParaRPr sz="1400"/>
          </a:p>
          <a:p>
            <a:pPr indent="0" lvl="0" marL="0" rtl="0" algn="l">
              <a:lnSpc>
                <a:spcPct val="150000"/>
              </a:lnSpc>
              <a:spcBef>
                <a:spcPts val="0"/>
              </a:spcBef>
              <a:spcAft>
                <a:spcPts val="0"/>
              </a:spcAft>
              <a:buNone/>
            </a:pPr>
            <a:r>
              <a:rPr lang="en" sz="1400"/>
              <a:t>Construction of Robot Chassis		October 10th</a:t>
            </a:r>
            <a:endParaRPr sz="1400"/>
          </a:p>
          <a:p>
            <a:pPr indent="0" lvl="0" marL="0" rtl="0" algn="l">
              <a:lnSpc>
                <a:spcPct val="150000"/>
              </a:lnSpc>
              <a:spcBef>
                <a:spcPts val="0"/>
              </a:spcBef>
              <a:spcAft>
                <a:spcPts val="0"/>
              </a:spcAft>
              <a:buNone/>
            </a:pPr>
            <a:r>
              <a:rPr lang="en" sz="1400"/>
              <a:t>Hardware Integration				October 10th</a:t>
            </a:r>
            <a:endParaRPr sz="1400"/>
          </a:p>
          <a:p>
            <a:pPr indent="0" lvl="0" marL="0" rtl="0" algn="l">
              <a:lnSpc>
                <a:spcPct val="150000"/>
              </a:lnSpc>
              <a:spcBef>
                <a:spcPts val="0"/>
              </a:spcBef>
              <a:spcAft>
                <a:spcPts val="0"/>
              </a:spcAft>
              <a:buNone/>
            </a:pPr>
            <a:r>
              <a:rPr lang="en" sz="1400"/>
              <a:t>Software Development - App			October 10th		</a:t>
            </a:r>
            <a:endParaRPr sz="1400"/>
          </a:p>
          <a:p>
            <a:pPr indent="0" lvl="0" marL="0" rtl="0" algn="l">
              <a:lnSpc>
                <a:spcPct val="150000"/>
              </a:lnSpc>
              <a:spcBef>
                <a:spcPts val="0"/>
              </a:spcBef>
              <a:spcAft>
                <a:spcPts val="0"/>
              </a:spcAft>
              <a:buNone/>
            </a:pPr>
            <a:r>
              <a:rPr lang="en" sz="1400"/>
              <a:t>Software Integration				October 17th</a:t>
            </a:r>
            <a:endParaRPr sz="1400"/>
          </a:p>
          <a:p>
            <a:pPr indent="0" lvl="0" marL="0" rtl="0" algn="l">
              <a:lnSpc>
                <a:spcPct val="150000"/>
              </a:lnSpc>
              <a:spcBef>
                <a:spcPts val="0"/>
              </a:spcBef>
              <a:spcAft>
                <a:spcPts val="0"/>
              </a:spcAft>
              <a:buNone/>
            </a:pPr>
            <a:r>
              <a:rPr lang="en" sz="1400"/>
              <a:t>Final Testing					November 7th					</a:t>
            </a:r>
            <a:endParaRPr sz="1400"/>
          </a:p>
        </p:txBody>
      </p:sp>
      <p:pic>
        <p:nvPicPr>
          <p:cNvPr id="1005" name="Google Shape;1005;p126"/>
          <p:cNvPicPr preferRelativeResize="0"/>
          <p:nvPr/>
        </p:nvPicPr>
        <p:blipFill rotWithShape="1">
          <a:blip r:embed="rId3">
            <a:alphaModFix/>
          </a:blip>
          <a:srcRect b="0" l="17200" r="15400" t="6777"/>
          <a:stretch/>
        </p:blipFill>
        <p:spPr>
          <a:xfrm>
            <a:off x="8193150" y="0"/>
            <a:ext cx="950849" cy="118713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009" name="Shape 1009"/>
        <p:cNvGrpSpPr/>
        <p:nvPr/>
      </p:nvGrpSpPr>
      <p:grpSpPr>
        <a:xfrm>
          <a:off x="0" y="0"/>
          <a:ext cx="0" cy="0"/>
          <a:chOff x="0" y="0"/>
          <a:chExt cx="0" cy="0"/>
        </a:xfrm>
      </p:grpSpPr>
      <p:sp>
        <p:nvSpPr>
          <p:cNvPr id="1010" name="Google Shape;1010;p127"/>
          <p:cNvSpPr txBox="1"/>
          <p:nvPr>
            <p:ph type="title"/>
          </p:nvPr>
        </p:nvSpPr>
        <p:spPr>
          <a:xfrm>
            <a:off x="1182150" y="1765350"/>
            <a:ext cx="6779700" cy="17652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
              <a:t>Any questions?</a:t>
            </a:r>
            <a:endParaRPr/>
          </a:p>
          <a:p>
            <a:pPr indent="0" lvl="0" marL="0" rtl="0" algn="ctr">
              <a:spcBef>
                <a:spcPts val="0"/>
              </a:spcBef>
              <a:spcAft>
                <a:spcPts val="0"/>
              </a:spcAft>
              <a:buNone/>
            </a:pPr>
            <a:r>
              <a:rPr lang="en"/>
              <a:t>Ask away!</a:t>
            </a:r>
            <a:endParaRPr/>
          </a:p>
        </p:txBody>
      </p:sp>
      <p:pic>
        <p:nvPicPr>
          <p:cNvPr descr="A modern glass building under a sunny blue sky. " id="1011" name="Google Shape;1011;p127"/>
          <p:cNvPicPr preferRelativeResize="0"/>
          <p:nvPr/>
        </p:nvPicPr>
        <p:blipFill rotWithShape="1">
          <a:blip r:embed="rId3">
            <a:alphaModFix/>
          </a:blip>
          <a:srcRect b="36562" l="0" r="0" t="46565"/>
          <a:stretch/>
        </p:blipFill>
        <p:spPr>
          <a:xfrm>
            <a:off x="9127" y="0"/>
            <a:ext cx="9143997" cy="1028275"/>
          </a:xfrm>
          <a:prstGeom prst="rect">
            <a:avLst/>
          </a:prstGeom>
          <a:noFill/>
          <a:ln>
            <a:noFill/>
          </a:ln>
        </p:spPr>
      </p:pic>
      <p:cxnSp>
        <p:nvCxnSpPr>
          <p:cNvPr id="1012" name="Google Shape;1012;p127"/>
          <p:cNvCxnSpPr/>
          <p:nvPr/>
        </p:nvCxnSpPr>
        <p:spPr>
          <a:xfrm rot="10800000">
            <a:off x="283720" y="4607525"/>
            <a:ext cx="8577300" cy="0"/>
          </a:xfrm>
          <a:prstGeom prst="straightConnector1">
            <a:avLst/>
          </a:prstGeom>
          <a:noFill/>
          <a:ln cap="flat" cmpd="sng" w="9525">
            <a:solidFill>
              <a:schemeClr val="lt1"/>
            </a:solidFill>
            <a:prstDash val="solid"/>
            <a:round/>
            <a:headEnd len="med" w="med" type="none"/>
            <a:tailEnd len="med" w="med"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p81"/>
          <p:cNvSpPr txBox="1"/>
          <p:nvPr>
            <p:ph type="title"/>
          </p:nvPr>
        </p:nvSpPr>
        <p:spPr>
          <a:xfrm>
            <a:off x="276075" y="45720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Engineering Specifications</a:t>
            </a:r>
            <a:endParaRPr sz="2800"/>
          </a:p>
          <a:p>
            <a:pPr indent="0" lvl="0" marL="0" rtl="0" algn="l">
              <a:spcBef>
                <a:spcPts val="0"/>
              </a:spcBef>
              <a:spcAft>
                <a:spcPts val="0"/>
              </a:spcAft>
              <a:buNone/>
            </a:pPr>
            <a:r>
              <a:t/>
            </a:r>
            <a:endParaRPr sz="2800"/>
          </a:p>
        </p:txBody>
      </p:sp>
      <p:pic>
        <p:nvPicPr>
          <p:cNvPr id="662" name="Google Shape;662;p81"/>
          <p:cNvPicPr preferRelativeResize="0"/>
          <p:nvPr/>
        </p:nvPicPr>
        <p:blipFill rotWithShape="1">
          <a:blip r:embed="rId3">
            <a:alphaModFix/>
          </a:blip>
          <a:srcRect b="0" l="17200" r="15400" t="6777"/>
          <a:stretch/>
        </p:blipFill>
        <p:spPr>
          <a:xfrm>
            <a:off x="8282079" y="0"/>
            <a:ext cx="861920" cy="1076102"/>
          </a:xfrm>
          <a:prstGeom prst="rect">
            <a:avLst/>
          </a:prstGeom>
          <a:noFill/>
          <a:ln>
            <a:noFill/>
          </a:ln>
        </p:spPr>
      </p:pic>
      <p:graphicFrame>
        <p:nvGraphicFramePr>
          <p:cNvPr id="663" name="Google Shape;663;p81"/>
          <p:cNvGraphicFramePr/>
          <p:nvPr/>
        </p:nvGraphicFramePr>
        <p:xfrm>
          <a:off x="652400" y="1076100"/>
          <a:ext cx="3000000" cy="3000000"/>
        </p:xfrm>
        <a:graphic>
          <a:graphicData uri="http://schemas.openxmlformats.org/drawingml/2006/table">
            <a:tbl>
              <a:tblPr>
                <a:noFill/>
                <a:tableStyleId>{E2F76CE8-D474-453C-9A7D-F9D9CF117F46}</a:tableStyleId>
              </a:tblPr>
              <a:tblGrid>
                <a:gridCol w="1916850"/>
                <a:gridCol w="1916850"/>
              </a:tblGrid>
              <a:tr h="3057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Parameter</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Specification</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FC5E8"/>
                    </a:solidFill>
                  </a:tcPr>
                </a:tc>
              </a:tr>
              <a:tr h="30395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System Specifications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hMerge="1"/>
              </a:tr>
              <a:tr h="444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Arrival Distance from Destination</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&lt; </a:t>
                      </a:r>
                      <a:r>
                        <a:rPr lang="en" sz="1200">
                          <a:latin typeface="Times New Roman"/>
                          <a:ea typeface="Times New Roman"/>
                          <a:cs typeface="Times New Roman"/>
                          <a:sym typeface="Times New Roman"/>
                        </a:rPr>
                        <a:t>1m of its destination</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r>
              <a:tr h="4833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Object Avoidance</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Detects objects &lt; 1m</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r>
              <a:tr h="3954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Payload </a:t>
                      </a:r>
                      <a:r>
                        <a:rPr lang="en" sz="1200">
                          <a:latin typeface="Times New Roman"/>
                          <a:ea typeface="Times New Roman"/>
                          <a:cs typeface="Times New Roman"/>
                          <a:sym typeface="Times New Roman"/>
                        </a:rPr>
                        <a:t>Identification Accuracy</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&gt; 90%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r>
              <a:tr h="3954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Payload Detection</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&gt; 90%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057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Payload Capacity</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At least 5 kg</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057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Movement Speed</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At least 20 cm/s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057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App Response Time</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At most 10 seconds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r>
            </a:tbl>
          </a:graphicData>
        </a:graphic>
      </p:graphicFrame>
      <p:graphicFrame>
        <p:nvGraphicFramePr>
          <p:cNvPr id="664" name="Google Shape;664;p81"/>
          <p:cNvGraphicFramePr/>
          <p:nvPr/>
        </p:nvGraphicFramePr>
        <p:xfrm>
          <a:off x="4618950" y="1076100"/>
          <a:ext cx="3000000" cy="3000000"/>
        </p:xfrm>
        <a:graphic>
          <a:graphicData uri="http://schemas.openxmlformats.org/drawingml/2006/table">
            <a:tbl>
              <a:tblPr>
                <a:noFill/>
                <a:tableStyleId>{E2F76CE8-D474-453C-9A7D-F9D9CF117F46}</a:tableStyleId>
              </a:tblPr>
              <a:tblGrid>
                <a:gridCol w="1831575"/>
                <a:gridCol w="1831575"/>
              </a:tblGrid>
              <a:tr h="3022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Parameter</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Specification</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FC5E8"/>
                    </a:solidFill>
                  </a:tcPr>
                </a:tc>
              </a:tr>
              <a:tr h="254025">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System Specifications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hMerge="1"/>
              </a:tr>
              <a:tr h="3022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Cost</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Less than $1000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022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Dimensions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60cm x 60cm x 16cm</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82"/>
          <p:cNvSpPr txBox="1"/>
          <p:nvPr>
            <p:ph type="title"/>
          </p:nvPr>
        </p:nvSpPr>
        <p:spPr>
          <a:xfrm>
            <a:off x="276075" y="45720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 </a:t>
            </a:r>
            <a:endParaRPr sz="2800"/>
          </a:p>
          <a:p>
            <a:pPr indent="0" lvl="0" marL="0" rtl="0" algn="l">
              <a:spcBef>
                <a:spcPts val="0"/>
              </a:spcBef>
              <a:spcAft>
                <a:spcPts val="0"/>
              </a:spcAft>
              <a:buNone/>
            </a:pPr>
            <a:r>
              <a:rPr lang="en" sz="2800"/>
              <a:t>Payload Identification</a:t>
            </a:r>
            <a:endParaRPr sz="2800"/>
          </a:p>
        </p:txBody>
      </p:sp>
      <p:graphicFrame>
        <p:nvGraphicFramePr>
          <p:cNvPr id="670" name="Google Shape;670;p82"/>
          <p:cNvGraphicFramePr/>
          <p:nvPr/>
        </p:nvGraphicFramePr>
        <p:xfrm>
          <a:off x="1781850" y="1233000"/>
          <a:ext cx="3000000" cy="3000000"/>
        </p:xfrm>
        <a:graphic>
          <a:graphicData uri="http://schemas.openxmlformats.org/drawingml/2006/table">
            <a:tbl>
              <a:tblPr>
                <a:noFill/>
                <a:tableStyleId>{4D23DAF5-7214-4029-BCD6-6C3C959192BB}</a:tableStyleId>
              </a:tblPr>
              <a:tblGrid>
                <a:gridCol w="2743200"/>
                <a:gridCol w="2743200"/>
              </a:tblGrid>
              <a:tr h="2794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Barcodes/QR Codes vs. RFID</a:t>
                      </a:r>
                      <a:endParaRPr sz="1200">
                        <a:latin typeface="Times New Roman"/>
                        <a:ea typeface="Times New Roman"/>
                        <a:cs typeface="Times New Roman"/>
                        <a:sym typeface="Times New Roman"/>
                      </a:endParaRPr>
                    </a:p>
                  </a:txBody>
                  <a:tcPr marT="63500" marB="63500" marR="63500" marL="63500">
                    <a:solidFill>
                      <a:srgbClr val="9FC5E8"/>
                    </a:solidFill>
                  </a:tcPr>
                </a:tc>
                <a:tc hMerge="1"/>
              </a:tr>
              <a:tr h="2514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Barcodes/QR Codes</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RFID</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Direct line of sight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Without direct line of sight and through objects</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Closer proximity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Farther proximity</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Data is read only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Data is read and write</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Only identify the type of item</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Can uniquely identify each item tagged</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only one at at time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multiple tags simultaneously</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time &gt; 500ms per tag</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time is &lt; 100ms per tag</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More subject to wear on payload</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Less subject to wear on payload</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Less costly than RFID</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More costly than Barcodes/QR Codes</a:t>
                      </a:r>
                      <a:endParaRPr sz="1200">
                        <a:latin typeface="Times New Roman"/>
                        <a:ea typeface="Times New Roman"/>
                        <a:cs typeface="Times New Roman"/>
                        <a:sym typeface="Times New Roman"/>
                      </a:endParaRPr>
                    </a:p>
                  </a:txBody>
                  <a:tcPr marT="63500" marB="63500" marR="63500" marL="63500">
                    <a:solidFill>
                      <a:srgbClr val="FFE599"/>
                    </a:solidFill>
                  </a:tcPr>
                </a:tc>
              </a:tr>
            </a:tbl>
          </a:graphicData>
        </a:graphic>
      </p:graphicFrame>
      <p:pic>
        <p:nvPicPr>
          <p:cNvPr id="671" name="Google Shape;671;p82"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83"/>
          <p:cNvSpPr txBox="1"/>
          <p:nvPr>
            <p:ph type="title"/>
          </p:nvPr>
        </p:nvSpPr>
        <p:spPr>
          <a:xfrm>
            <a:off x="276075" y="45720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 </a:t>
            </a:r>
            <a:endParaRPr sz="2800"/>
          </a:p>
          <a:p>
            <a:pPr indent="0" lvl="0" marL="0" rtl="0" algn="l">
              <a:spcBef>
                <a:spcPts val="0"/>
              </a:spcBef>
              <a:spcAft>
                <a:spcPts val="0"/>
              </a:spcAft>
              <a:buNone/>
            </a:pPr>
            <a:r>
              <a:rPr lang="en" sz="2800"/>
              <a:t>Payload Identification</a:t>
            </a:r>
            <a:endParaRPr sz="2800"/>
          </a:p>
        </p:txBody>
      </p:sp>
      <p:graphicFrame>
        <p:nvGraphicFramePr>
          <p:cNvPr id="677" name="Google Shape;677;p83"/>
          <p:cNvGraphicFramePr/>
          <p:nvPr/>
        </p:nvGraphicFramePr>
        <p:xfrm>
          <a:off x="1781850" y="1232988"/>
          <a:ext cx="3000000" cy="3000000"/>
        </p:xfrm>
        <a:graphic>
          <a:graphicData uri="http://schemas.openxmlformats.org/drawingml/2006/table">
            <a:tbl>
              <a:tblPr>
                <a:noFill/>
                <a:tableStyleId>{4D23DAF5-7214-4029-BCD6-6C3C959192BB}</a:tableStyleId>
              </a:tblPr>
              <a:tblGrid>
                <a:gridCol w="1828800"/>
                <a:gridCol w="1828800"/>
                <a:gridCol w="1828800"/>
              </a:tblGrid>
              <a:tr h="279400">
                <a:tc gridSpan="3">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Types of RFID Tags</a:t>
                      </a:r>
                      <a:endParaRPr sz="1200">
                        <a:latin typeface="Times New Roman"/>
                        <a:ea typeface="Times New Roman"/>
                        <a:cs typeface="Times New Roman"/>
                        <a:sym typeface="Times New Roman"/>
                      </a:endParaRPr>
                    </a:p>
                  </a:txBody>
                  <a:tcPr marT="63500" marB="63500" marR="63500" marL="63500">
                    <a:solidFill>
                      <a:srgbClr val="9FC5E8"/>
                    </a:solidFill>
                  </a:tcPr>
                </a:tc>
                <a:tc hMerge="1"/>
                <a:tc hMerge="1"/>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Passive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Semi Passive</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Active</a:t>
                      </a:r>
                      <a:endParaRPr sz="1200">
                        <a:latin typeface="Times New Roman"/>
                        <a:ea typeface="Times New Roman"/>
                        <a:cs typeface="Times New Roman"/>
                        <a:sym typeface="Times New Roman"/>
                      </a:endParaRPr>
                    </a:p>
                  </a:txBody>
                  <a:tcPr marT="63500" marB="63500" marR="63500" marL="63500">
                    <a:solidFill>
                      <a:srgbClr val="CFE2F3"/>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Components: Integrated Circuit, Antenna</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Components: Integrated Circuit, Antenna, Battery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Components: integrated circuit, antenna, battery, on-board transmitter</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Receives power from the reader through inductive coupling</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Powers its circuitry and processing capabilities, still relying on the reader to activate and transmit data</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transmitter sends energy directly to the reader</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Shortest range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Medium range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Longest range</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Small size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Small size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Larger size</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Typically least expensive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Medium price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Most expensive</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Longest lifespan</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Medium lifespan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Shortest lifespan</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678" name="Google Shape;678;p83"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84"/>
          <p:cNvSpPr txBox="1"/>
          <p:nvPr>
            <p:ph type="title"/>
          </p:nvPr>
        </p:nvSpPr>
        <p:spPr>
          <a:xfrm>
            <a:off x="276075" y="457200"/>
            <a:ext cx="8594400" cy="7758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sz="2800"/>
              <a:t>Comparison and Selection of Hardware - </a:t>
            </a:r>
            <a:endParaRPr sz="2800"/>
          </a:p>
          <a:p>
            <a:pPr indent="0" lvl="0" marL="0" rtl="0" algn="l">
              <a:spcBef>
                <a:spcPts val="0"/>
              </a:spcBef>
              <a:spcAft>
                <a:spcPts val="0"/>
              </a:spcAft>
              <a:buNone/>
            </a:pPr>
            <a:r>
              <a:rPr lang="en" sz="2800"/>
              <a:t>Payload Identification</a:t>
            </a:r>
            <a:endParaRPr sz="2800"/>
          </a:p>
        </p:txBody>
      </p:sp>
      <p:graphicFrame>
        <p:nvGraphicFramePr>
          <p:cNvPr id="684" name="Google Shape;684;p84"/>
          <p:cNvGraphicFramePr/>
          <p:nvPr/>
        </p:nvGraphicFramePr>
        <p:xfrm>
          <a:off x="1246088" y="1376050"/>
          <a:ext cx="3000000" cy="3000000"/>
        </p:xfrm>
        <a:graphic>
          <a:graphicData uri="http://schemas.openxmlformats.org/drawingml/2006/table">
            <a:tbl>
              <a:tblPr>
                <a:noFill/>
                <a:tableStyleId>{4D23DAF5-7214-4029-BCD6-6C3C959192BB}</a:tableStyleId>
              </a:tblPr>
              <a:tblGrid>
                <a:gridCol w="2185975"/>
                <a:gridCol w="2185975"/>
                <a:gridCol w="2185975"/>
              </a:tblGrid>
              <a:tr h="279400">
                <a:tc gridSpan="3">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Frequency of Passive Tags</a:t>
                      </a:r>
                      <a:endParaRPr sz="1200">
                        <a:latin typeface="Times New Roman"/>
                        <a:ea typeface="Times New Roman"/>
                        <a:cs typeface="Times New Roman"/>
                        <a:sym typeface="Times New Roman"/>
                      </a:endParaRPr>
                    </a:p>
                  </a:txBody>
                  <a:tcPr marT="63500" marB="63500" marR="63500" marL="63500">
                    <a:solidFill>
                      <a:srgbClr val="9FC5E8"/>
                    </a:solidFill>
                  </a:tcPr>
                </a:tc>
                <a:tc hMerge="1"/>
                <a:tc hMerge="1"/>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Low Frequency</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 Frequency</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Ultra High Frequency</a:t>
                      </a:r>
                      <a:endParaRPr sz="1200">
                        <a:latin typeface="Times New Roman"/>
                        <a:ea typeface="Times New Roman"/>
                        <a:cs typeface="Times New Roman"/>
                        <a:sym typeface="Times New Roman"/>
                      </a:endParaRPr>
                    </a:p>
                  </a:txBody>
                  <a:tcPr marT="63500" marB="63500" marR="63500" marL="63500">
                    <a:solidFill>
                      <a:srgbClr val="CFE2F3"/>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Available in 125kHz, 134kHz</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Available in 13.56 MHz</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Available in 860–960 MHz</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near-field inductive coupling</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near-field inductive coupling</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far-field radiative coupling also known as backscatter coupling</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range of a few inches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range less than 3 feet</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range of 15 to 20 feet</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lowest data transfer rate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Medium data transfer rate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Highest data transfer rate</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No anti-collision → can’t read multiple simultaneously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Some have anti-collision, most do not have anti-collision</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All have anti-collision → allowing multiple tags to be read simultaneously</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expensive to manufacture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lower in cost than LF tags due to simpler antenna design</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UHF readers are more expensive than HF readers</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685" name="Google Shape;685;p84"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roject Kickoff Presentation">
  <a:themeElements>
    <a:clrScheme name="Simple Light">
      <a:dk1>
        <a:srgbClr val="FBFBFB"/>
      </a:dk1>
      <a:lt1>
        <a:srgbClr val="1C2026"/>
      </a:lt1>
      <a:dk2>
        <a:srgbClr val="F5F5F5"/>
      </a:dk2>
      <a:lt2>
        <a:srgbClr val="1C2026"/>
      </a:lt2>
      <a:accent1>
        <a:srgbClr val="E9E9E9"/>
      </a:accent1>
      <a:accent2>
        <a:srgbClr val="7A7A7A"/>
      </a:accent2>
      <a:accent3>
        <a:srgbClr val="C2C2C2"/>
      </a:accent3>
      <a:accent4>
        <a:srgbClr val="434343"/>
      </a:accent4>
      <a:accent5>
        <a:srgbClr val="666666"/>
      </a:accent5>
      <a:accent6>
        <a:srgbClr val="999999"/>
      </a:accent6>
      <a:hlink>
        <a:srgbClr val="B7B7B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roject Kickoff Presentation">
  <a:themeElements>
    <a:clrScheme name="Simple Light">
      <a:dk1>
        <a:srgbClr val="FBFBFB"/>
      </a:dk1>
      <a:lt1>
        <a:srgbClr val="1C2026"/>
      </a:lt1>
      <a:dk2>
        <a:srgbClr val="F5F5F5"/>
      </a:dk2>
      <a:lt2>
        <a:srgbClr val="1C2026"/>
      </a:lt2>
      <a:accent1>
        <a:srgbClr val="E9E9E9"/>
      </a:accent1>
      <a:accent2>
        <a:srgbClr val="7A7A7A"/>
      </a:accent2>
      <a:accent3>
        <a:srgbClr val="C2C2C2"/>
      </a:accent3>
      <a:accent4>
        <a:srgbClr val="434343"/>
      </a:accent4>
      <a:accent5>
        <a:srgbClr val="666666"/>
      </a:accent5>
      <a:accent6>
        <a:srgbClr val="999999"/>
      </a:accent6>
      <a:hlink>
        <a:srgbClr val="B7B7B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